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97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405" r:id="rId22"/>
    <p:sldId id="365" r:id="rId23"/>
    <p:sldId id="389" r:id="rId24"/>
    <p:sldId id="356" r:id="rId25"/>
    <p:sldId id="402" r:id="rId26"/>
    <p:sldId id="410" r:id="rId27"/>
    <p:sldId id="411" r:id="rId28"/>
    <p:sldId id="412" r:id="rId29"/>
    <p:sldId id="358" r:id="rId30"/>
    <p:sldId id="368" r:id="rId31"/>
    <p:sldId id="397" r:id="rId32"/>
    <p:sldId id="391" r:id="rId33"/>
    <p:sldId id="266" r:id="rId34"/>
    <p:sldId id="308" r:id="rId35"/>
    <p:sldId id="267" r:id="rId36"/>
    <p:sldId id="392" r:id="rId37"/>
    <p:sldId id="407" r:id="rId38"/>
    <p:sldId id="408" r:id="rId39"/>
    <p:sldId id="409" r:id="rId40"/>
    <p:sldId id="324" r:id="rId41"/>
    <p:sldId id="326" r:id="rId42"/>
    <p:sldId id="332" r:id="rId43"/>
    <p:sldId id="331" r:id="rId44"/>
    <p:sldId id="292" r:id="rId45"/>
    <p:sldId id="280" r:id="rId46"/>
    <p:sldId id="344" r:id="rId47"/>
    <p:sldId id="351" r:id="rId48"/>
    <p:sldId id="347" r:id="rId49"/>
    <p:sldId id="352" r:id="rId50"/>
    <p:sldId id="322" r:id="rId51"/>
    <p:sldId id="281" r:id="rId52"/>
    <p:sldId id="315" r:id="rId53"/>
    <p:sldId id="319" r:id="rId54"/>
    <p:sldId id="318" r:id="rId55"/>
    <p:sldId id="317" r:id="rId56"/>
    <p:sldId id="269" r:id="rId57"/>
    <p:sldId id="270" r:id="rId58"/>
    <p:sldId id="271" r:id="rId59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297"/>
          </p14:sldIdLst>
        </p14:section>
        <p14:section name="Front Matter" id="{25AD024F-AE3B-4C57-AC1B-457C9FA704B0}">
          <p14:sldIdLst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405"/>
            <p14:sldId id="365"/>
            <p14:sldId id="389"/>
            <p14:sldId id="356"/>
            <p14:sldId id="402"/>
            <p14:sldId id="410"/>
            <p14:sldId id="411"/>
            <p14:sldId id="412"/>
            <p14:sldId id="358"/>
            <p14:sldId id="368"/>
          </p14:sldIdLst>
        </p14:section>
        <p14:section name="Problem Set up" id="{D18AE497-149B-4ECB-9079-096B9AEFBD43}">
          <p14:sldIdLst>
            <p14:sldId id="397"/>
          </p14:sldIdLst>
        </p14:section>
        <p14:section name="Summary" id="{CE695653-C8F9-4D74-9CFF-18439E5968A4}">
          <p14:sldIdLst>
            <p14:sldId id="391"/>
            <p14:sldId id="266"/>
          </p14:sldIdLst>
        </p14:section>
        <p14:section name="Backup Slides" id="{BC8B3509-8105-456F-9AE9-96CF47C43DF6}">
          <p14:sldIdLst>
            <p14:sldId id="308"/>
            <p14:sldId id="267"/>
            <p14:sldId id="392"/>
            <p14:sldId id="407"/>
            <p14:sldId id="408"/>
            <p14:sldId id="409"/>
            <p14:sldId id="324"/>
            <p14:sldId id="326"/>
            <p14:sldId id="332"/>
            <p14:sldId id="331"/>
            <p14:sldId id="292"/>
            <p14:sldId id="280"/>
            <p14:sldId id="344"/>
            <p14:sldId id="351"/>
            <p14:sldId id="347"/>
            <p14:sldId id="352"/>
            <p14:sldId id="322"/>
          </p14:sldIdLst>
        </p14:section>
        <p14:section name="Functional Decopmosition" id="{370F911B-93B9-45E9-BF27-C59DF03A1A60}">
          <p14:sldIdLst>
            <p14:sldId id="281"/>
            <p14:sldId id="315"/>
            <p14:sldId id="319"/>
            <p14:sldId id="318"/>
            <p14:sldId id="317"/>
          </p14:sldIdLst>
        </p14:section>
        <p14:section name="Concept Selection" id="{091CEC05-A03C-4B4B-8943-A76A315C4208}">
          <p14:sldIdLst/>
        </p14:section>
        <p14:section name="Detailed Math" id="{5276F4B1-CABE-4A0B-B093-7A8ABBAD4BCE}">
          <p14:sldIdLst/>
        </p14:section>
        <p14:section name="Back Matter" id="{E00E0A52-40DC-4C34-93D6-F9A94E1B877E}">
          <p14:sldIdLst>
            <p14:sldId id="269"/>
            <p14:sldId id="270"/>
            <p14:sldId id="271"/>
          </p14:sldIdLst>
        </p14:section>
        <p14:section name="Problem Set up" id="{88294E19-6904-47AA-B184-F0E27FC1FB4C}">
          <p14:sldIdLst/>
        </p14:section>
        <p14:section name="Summary" id="{4C300BF7-36E4-4088-9A61-FD5AD972028E}">
          <p14:sldIdLst/>
        </p14:section>
        <p14:section name="Backup Slides" id="{1B3CCD90-13A5-48D3-9111-A1677DE0799C}">
          <p14:sldIdLst/>
        </p14:section>
        <p14:section name="Functional Decopmosition" id="{EDC6A04F-423C-4940-855B-FC9FE1A86332}">
          <p14:sldIdLst/>
        </p14:section>
        <p14:section name="Concept Selection" id="{8CB161AF-49DE-4F03-B00D-781A04968C2F}">
          <p14:sldIdLst/>
        </p14:section>
        <p14:section name="Detailed Math" id="{8359201E-DCC9-4570-8795-589005A4ED44}">
          <p14:sldIdLst/>
        </p14:section>
        <p14:section name="Back Matter" id="{3B477371-1A9E-4F72-87A4-6BB6BC7C18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D21"/>
    <a:srgbClr val="FF841F"/>
    <a:srgbClr val="0B3D91"/>
    <a:srgbClr val="848484"/>
    <a:srgbClr val="000000"/>
    <a:srgbClr val="AE5A90"/>
    <a:srgbClr val="20DEE8"/>
    <a:srgbClr val="0543AD"/>
    <a:srgbClr val="FF0000"/>
    <a:srgbClr val="F5A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732E3-BB0C-41C8-9DB3-33BBEFC80A5C}" v="38" dt="2020-11-19T17:35:40.113"/>
    <p1510:client id="{2115B086-E65E-4EC7-B0C3-07525055CC6F}" v="276" dt="2020-11-19T17:23:25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8" y="43"/>
      </p:cViewPr>
      <p:guideLst>
        <p:guide orient="horz" pos="960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C260C-C05F-4F56-9061-99B6D7399AEE}" type="doc">
      <dgm:prSet loTypeId="urn:microsoft.com/office/officeart/2005/8/layout/radial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9DE0-1E79-45F6-ACCE-B0350F8CFC74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Leveling Functions</a:t>
          </a:r>
        </a:p>
      </dgm:t>
    </dgm:pt>
    <dgm:pt modelId="{538BD56E-3970-437C-B179-60159C65E133}" type="parTrans" cxnId="{09368820-83AE-4EEF-963A-45098C6092E4}">
      <dgm:prSet/>
      <dgm:spPr/>
      <dgm:t>
        <a:bodyPr/>
        <a:lstStyle/>
        <a:p>
          <a:endParaRPr lang="en-US"/>
        </a:p>
      </dgm:t>
    </dgm:pt>
    <dgm:pt modelId="{5D72479C-6878-4D1F-8194-822CA7B29B74}" type="sibTrans" cxnId="{09368820-83AE-4EEF-963A-45098C6092E4}">
      <dgm:prSet/>
      <dgm:spPr/>
      <dgm:t>
        <a:bodyPr/>
        <a:lstStyle/>
        <a:p>
          <a:endParaRPr lang="en-US"/>
        </a:p>
      </dgm:t>
    </dgm:pt>
    <dgm:pt modelId="{FB333783-26D5-457F-8761-394C8EA28903}">
      <dgm:prSet phldrT="[Text]"/>
      <dgm:spPr>
        <a:solidFill>
          <a:srgbClr val="0B3D91"/>
        </a:solidFill>
      </dgm:spPr>
      <dgm:t>
        <a:bodyPr/>
        <a:lstStyle/>
        <a:p>
          <a:r>
            <a:rPr lang="en-US"/>
            <a:t>Sense</a:t>
          </a:r>
        </a:p>
      </dgm:t>
    </dgm:pt>
    <dgm:pt modelId="{5419F842-207F-4495-8184-B9362A60F465}" type="parTrans" cxnId="{E38C1861-839C-4561-9C52-82C074DFCC10}">
      <dgm:prSet/>
      <dgm:spPr/>
      <dgm:t>
        <a:bodyPr/>
        <a:lstStyle/>
        <a:p>
          <a:endParaRPr lang="en-US"/>
        </a:p>
      </dgm:t>
    </dgm:pt>
    <dgm:pt modelId="{E392CEA9-442C-4228-AD8F-9D68C432A78B}" type="sibTrans" cxnId="{E38C1861-839C-4561-9C52-82C074DFCC10}">
      <dgm:prSet/>
      <dgm:spPr/>
      <dgm:t>
        <a:bodyPr/>
        <a:lstStyle/>
        <a:p>
          <a:endParaRPr lang="en-US"/>
        </a:p>
      </dgm:t>
    </dgm:pt>
    <dgm:pt modelId="{914B21DE-05FD-45D7-80FC-37D1097CB5D0}">
      <dgm:prSet phldrT="[Text]"/>
      <dgm:spPr>
        <a:solidFill>
          <a:srgbClr val="0B3D91"/>
        </a:solidFill>
      </dgm:spPr>
      <dgm:t>
        <a:bodyPr/>
        <a:lstStyle/>
        <a:p>
          <a:r>
            <a:rPr lang="en-US"/>
            <a:t>Power</a:t>
          </a:r>
        </a:p>
      </dgm:t>
    </dgm:pt>
    <dgm:pt modelId="{7884F9E2-CB27-47ED-86CE-A4D20C4C515A}" type="parTrans" cxnId="{09335F92-7453-4214-BA3F-35C4B035E402}">
      <dgm:prSet/>
      <dgm:spPr/>
      <dgm:t>
        <a:bodyPr/>
        <a:lstStyle/>
        <a:p>
          <a:endParaRPr lang="en-US"/>
        </a:p>
      </dgm:t>
    </dgm:pt>
    <dgm:pt modelId="{54EF01E7-AE45-4DA8-8ACB-25C30F85B8B1}" type="sibTrans" cxnId="{09335F92-7453-4214-BA3F-35C4B035E402}">
      <dgm:prSet/>
      <dgm:spPr/>
      <dgm:t>
        <a:bodyPr/>
        <a:lstStyle/>
        <a:p>
          <a:endParaRPr lang="en-US"/>
        </a:p>
      </dgm:t>
    </dgm:pt>
    <dgm:pt modelId="{F2856599-4B61-4081-A033-A24A7CC28B7A}">
      <dgm:prSet phldrT="[Text]"/>
      <dgm:spPr>
        <a:solidFill>
          <a:srgbClr val="0B3D91"/>
        </a:solidFill>
      </dgm:spPr>
      <dgm:t>
        <a:bodyPr/>
        <a:lstStyle/>
        <a:p>
          <a:r>
            <a:rPr lang="en-US"/>
            <a:t>Lander</a:t>
          </a:r>
        </a:p>
      </dgm:t>
    </dgm:pt>
    <dgm:pt modelId="{0F521784-BF19-43E6-9135-D4B0A615C1AA}" type="parTrans" cxnId="{C364EC89-A6EA-489E-9674-7D4B808C3B48}">
      <dgm:prSet/>
      <dgm:spPr/>
      <dgm:t>
        <a:bodyPr/>
        <a:lstStyle/>
        <a:p>
          <a:endParaRPr lang="en-US"/>
        </a:p>
      </dgm:t>
    </dgm:pt>
    <dgm:pt modelId="{B20F620F-085B-4B19-B1CF-F2B75F0B0A12}" type="sibTrans" cxnId="{C364EC89-A6EA-489E-9674-7D4B808C3B48}">
      <dgm:prSet/>
      <dgm:spPr/>
      <dgm:t>
        <a:bodyPr/>
        <a:lstStyle/>
        <a:p>
          <a:endParaRPr lang="en-US"/>
        </a:p>
      </dgm:t>
    </dgm:pt>
    <dgm:pt modelId="{A05340DD-FDA4-4287-AC84-F095490E9B40}">
      <dgm:prSet phldrT="[Text]"/>
      <dgm:spPr>
        <a:solidFill>
          <a:srgbClr val="0B3D91"/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Motion</a:t>
          </a:r>
        </a:p>
      </dgm:t>
    </dgm:pt>
    <dgm:pt modelId="{9A9071EB-2B61-4D74-ADCB-C5F26CCA139D}" type="parTrans" cxnId="{0BE95DD7-9075-4529-A82C-861D0478D72A}">
      <dgm:prSet/>
      <dgm:spPr/>
      <dgm:t>
        <a:bodyPr/>
        <a:lstStyle/>
        <a:p>
          <a:endParaRPr lang="en-US"/>
        </a:p>
      </dgm:t>
    </dgm:pt>
    <dgm:pt modelId="{1DBD76A6-2F74-4AAE-9A56-33189EF65DEC}" type="sibTrans" cxnId="{0BE95DD7-9075-4529-A82C-861D0478D72A}">
      <dgm:prSet/>
      <dgm:spPr/>
      <dgm:t>
        <a:bodyPr/>
        <a:lstStyle/>
        <a:p>
          <a:endParaRPr lang="en-US"/>
        </a:p>
      </dgm:t>
    </dgm:pt>
    <dgm:pt modelId="{4A91D44B-7A1D-48A8-BA9A-25DEDF6F51C1}" type="pres">
      <dgm:prSet presAssocID="{7E1C260C-C05F-4F56-9061-99B6D7399A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881D39-99EC-4703-AF4C-600C4EEB406C}" type="pres">
      <dgm:prSet presAssocID="{082E9DE0-1E79-45F6-ACCE-B0350F8CFC74}" presName="centerShape" presStyleLbl="node0" presStyleIdx="0" presStyleCnt="1"/>
      <dgm:spPr/>
    </dgm:pt>
    <dgm:pt modelId="{DAA9A2E9-A6E3-4FC9-93AA-47B807AB59A7}" type="pres">
      <dgm:prSet presAssocID="{FB333783-26D5-457F-8761-394C8EA28903}" presName="node" presStyleLbl="node1" presStyleIdx="0" presStyleCnt="4">
        <dgm:presLayoutVars>
          <dgm:bulletEnabled val="1"/>
        </dgm:presLayoutVars>
      </dgm:prSet>
      <dgm:spPr/>
    </dgm:pt>
    <dgm:pt modelId="{EEE52084-47E4-4725-A03F-1F1613537D25}" type="pres">
      <dgm:prSet presAssocID="{FB333783-26D5-457F-8761-394C8EA28903}" presName="dummy" presStyleCnt="0"/>
      <dgm:spPr/>
    </dgm:pt>
    <dgm:pt modelId="{359EFF16-63C0-4F82-9BBC-BC38418977CB}" type="pres">
      <dgm:prSet presAssocID="{E392CEA9-442C-4228-AD8F-9D68C432A78B}" presName="sibTrans" presStyleLbl="sibTrans2D1" presStyleIdx="0" presStyleCnt="4"/>
      <dgm:spPr/>
    </dgm:pt>
    <dgm:pt modelId="{6430CFB6-AAC2-4149-959A-115CC258B4E4}" type="pres">
      <dgm:prSet presAssocID="{914B21DE-05FD-45D7-80FC-37D1097CB5D0}" presName="node" presStyleLbl="node1" presStyleIdx="1" presStyleCnt="4">
        <dgm:presLayoutVars>
          <dgm:bulletEnabled val="1"/>
        </dgm:presLayoutVars>
      </dgm:prSet>
      <dgm:spPr/>
    </dgm:pt>
    <dgm:pt modelId="{AF113DF9-57BD-4F43-9616-DC173C3641E0}" type="pres">
      <dgm:prSet presAssocID="{914B21DE-05FD-45D7-80FC-37D1097CB5D0}" presName="dummy" presStyleCnt="0"/>
      <dgm:spPr/>
    </dgm:pt>
    <dgm:pt modelId="{CCBD982B-D1B4-41D3-868E-55520E909D99}" type="pres">
      <dgm:prSet presAssocID="{54EF01E7-AE45-4DA8-8ACB-25C30F85B8B1}" presName="sibTrans" presStyleLbl="sibTrans2D1" presStyleIdx="1" presStyleCnt="4"/>
      <dgm:spPr/>
    </dgm:pt>
    <dgm:pt modelId="{9B6F7DCE-7DA0-4F24-A7DA-3016BA2248DD}" type="pres">
      <dgm:prSet presAssocID="{F2856599-4B61-4081-A033-A24A7CC28B7A}" presName="node" presStyleLbl="node1" presStyleIdx="2" presStyleCnt="4">
        <dgm:presLayoutVars>
          <dgm:bulletEnabled val="1"/>
        </dgm:presLayoutVars>
      </dgm:prSet>
      <dgm:spPr/>
    </dgm:pt>
    <dgm:pt modelId="{F8C7E160-8496-4FAC-B0C6-D581FBAE01EE}" type="pres">
      <dgm:prSet presAssocID="{F2856599-4B61-4081-A033-A24A7CC28B7A}" presName="dummy" presStyleCnt="0"/>
      <dgm:spPr/>
    </dgm:pt>
    <dgm:pt modelId="{0D972884-22E4-48C1-9AD8-4FAA9DEC603C}" type="pres">
      <dgm:prSet presAssocID="{B20F620F-085B-4B19-B1CF-F2B75F0B0A12}" presName="sibTrans" presStyleLbl="sibTrans2D1" presStyleIdx="2" presStyleCnt="4"/>
      <dgm:spPr/>
    </dgm:pt>
    <dgm:pt modelId="{04355CB2-056B-4A98-845A-617BA48411A5}" type="pres">
      <dgm:prSet presAssocID="{A05340DD-FDA4-4287-AC84-F095490E9B40}" presName="node" presStyleLbl="node1" presStyleIdx="3" presStyleCnt="4">
        <dgm:presLayoutVars>
          <dgm:bulletEnabled val="1"/>
        </dgm:presLayoutVars>
      </dgm:prSet>
      <dgm:spPr/>
    </dgm:pt>
    <dgm:pt modelId="{F1DDD35C-A9EA-4420-A2F0-DEE6B61F9484}" type="pres">
      <dgm:prSet presAssocID="{A05340DD-FDA4-4287-AC84-F095490E9B40}" presName="dummy" presStyleCnt="0"/>
      <dgm:spPr/>
    </dgm:pt>
    <dgm:pt modelId="{3D4B72A7-89FE-4E76-81E5-73D71947B00D}" type="pres">
      <dgm:prSet presAssocID="{1DBD76A6-2F74-4AAE-9A56-33189EF65DEC}" presName="sibTrans" presStyleLbl="sibTrans2D1" presStyleIdx="3" presStyleCnt="4"/>
      <dgm:spPr/>
    </dgm:pt>
  </dgm:ptLst>
  <dgm:cxnLst>
    <dgm:cxn modelId="{BFD68D1A-534C-4D51-9100-2BAB24DD8C8B}" type="presOf" srcId="{914B21DE-05FD-45D7-80FC-37D1097CB5D0}" destId="{6430CFB6-AAC2-4149-959A-115CC258B4E4}" srcOrd="0" destOrd="0" presId="urn:microsoft.com/office/officeart/2005/8/layout/radial6"/>
    <dgm:cxn modelId="{09368820-83AE-4EEF-963A-45098C6092E4}" srcId="{7E1C260C-C05F-4F56-9061-99B6D7399AEE}" destId="{082E9DE0-1E79-45F6-ACCE-B0350F8CFC74}" srcOrd="0" destOrd="0" parTransId="{538BD56E-3970-437C-B179-60159C65E133}" sibTransId="{5D72479C-6878-4D1F-8194-822CA7B29B74}"/>
    <dgm:cxn modelId="{CC54352C-3087-4606-8168-795E17238CC8}" type="presOf" srcId="{082E9DE0-1E79-45F6-ACCE-B0350F8CFC74}" destId="{D3881D39-99EC-4703-AF4C-600C4EEB406C}" srcOrd="0" destOrd="0" presId="urn:microsoft.com/office/officeart/2005/8/layout/radial6"/>
    <dgm:cxn modelId="{E38C1861-839C-4561-9C52-82C074DFCC10}" srcId="{082E9DE0-1E79-45F6-ACCE-B0350F8CFC74}" destId="{FB333783-26D5-457F-8761-394C8EA28903}" srcOrd="0" destOrd="0" parTransId="{5419F842-207F-4495-8184-B9362A60F465}" sibTransId="{E392CEA9-442C-4228-AD8F-9D68C432A78B}"/>
    <dgm:cxn modelId="{3C589D72-39F9-4D6F-9580-70321DFC0E1B}" type="presOf" srcId="{1DBD76A6-2F74-4AAE-9A56-33189EF65DEC}" destId="{3D4B72A7-89FE-4E76-81E5-73D71947B00D}" srcOrd="0" destOrd="0" presId="urn:microsoft.com/office/officeart/2005/8/layout/radial6"/>
    <dgm:cxn modelId="{C364EC89-A6EA-489E-9674-7D4B808C3B48}" srcId="{082E9DE0-1E79-45F6-ACCE-B0350F8CFC74}" destId="{F2856599-4B61-4081-A033-A24A7CC28B7A}" srcOrd="2" destOrd="0" parTransId="{0F521784-BF19-43E6-9135-D4B0A615C1AA}" sibTransId="{B20F620F-085B-4B19-B1CF-F2B75F0B0A12}"/>
    <dgm:cxn modelId="{09335F92-7453-4214-BA3F-35C4B035E402}" srcId="{082E9DE0-1E79-45F6-ACCE-B0350F8CFC74}" destId="{914B21DE-05FD-45D7-80FC-37D1097CB5D0}" srcOrd="1" destOrd="0" parTransId="{7884F9E2-CB27-47ED-86CE-A4D20C4C515A}" sibTransId="{54EF01E7-AE45-4DA8-8ACB-25C30F85B8B1}"/>
    <dgm:cxn modelId="{98FB4D9A-1684-4921-AAED-7E343577723E}" type="presOf" srcId="{E392CEA9-442C-4228-AD8F-9D68C432A78B}" destId="{359EFF16-63C0-4F82-9BBC-BC38418977CB}" srcOrd="0" destOrd="0" presId="urn:microsoft.com/office/officeart/2005/8/layout/radial6"/>
    <dgm:cxn modelId="{3098C1A7-DF48-4A45-A69F-5F14503C46AF}" type="presOf" srcId="{54EF01E7-AE45-4DA8-8ACB-25C30F85B8B1}" destId="{CCBD982B-D1B4-41D3-868E-55520E909D99}" srcOrd="0" destOrd="0" presId="urn:microsoft.com/office/officeart/2005/8/layout/radial6"/>
    <dgm:cxn modelId="{C1BFE1B0-F84A-4FFB-B47A-7F890C9BF79A}" type="presOf" srcId="{7E1C260C-C05F-4F56-9061-99B6D7399AEE}" destId="{4A91D44B-7A1D-48A8-BA9A-25DEDF6F51C1}" srcOrd="0" destOrd="0" presId="urn:microsoft.com/office/officeart/2005/8/layout/radial6"/>
    <dgm:cxn modelId="{DADFE2C0-C75C-4351-ADBE-1E8F12395F7E}" type="presOf" srcId="{FB333783-26D5-457F-8761-394C8EA28903}" destId="{DAA9A2E9-A6E3-4FC9-93AA-47B807AB59A7}" srcOrd="0" destOrd="0" presId="urn:microsoft.com/office/officeart/2005/8/layout/radial6"/>
    <dgm:cxn modelId="{177C5EC8-FA62-4676-B19B-D1DBCE41E84A}" type="presOf" srcId="{F2856599-4B61-4081-A033-A24A7CC28B7A}" destId="{9B6F7DCE-7DA0-4F24-A7DA-3016BA2248DD}" srcOrd="0" destOrd="0" presId="urn:microsoft.com/office/officeart/2005/8/layout/radial6"/>
    <dgm:cxn modelId="{0BE95DD7-9075-4529-A82C-861D0478D72A}" srcId="{082E9DE0-1E79-45F6-ACCE-B0350F8CFC74}" destId="{A05340DD-FDA4-4287-AC84-F095490E9B40}" srcOrd="3" destOrd="0" parTransId="{9A9071EB-2B61-4D74-ADCB-C5F26CCA139D}" sibTransId="{1DBD76A6-2F74-4AAE-9A56-33189EF65DEC}"/>
    <dgm:cxn modelId="{A587E8DB-30DD-45BA-97B9-3DA70506C449}" type="presOf" srcId="{B20F620F-085B-4B19-B1CF-F2B75F0B0A12}" destId="{0D972884-22E4-48C1-9AD8-4FAA9DEC603C}" srcOrd="0" destOrd="0" presId="urn:microsoft.com/office/officeart/2005/8/layout/radial6"/>
    <dgm:cxn modelId="{ED0C77F6-6DFA-447C-93F8-433EAE89CBA6}" type="presOf" srcId="{A05340DD-FDA4-4287-AC84-F095490E9B40}" destId="{04355CB2-056B-4A98-845A-617BA48411A5}" srcOrd="0" destOrd="0" presId="urn:microsoft.com/office/officeart/2005/8/layout/radial6"/>
    <dgm:cxn modelId="{0C17B965-456B-48BB-A32D-A325372BD228}" type="presParOf" srcId="{4A91D44B-7A1D-48A8-BA9A-25DEDF6F51C1}" destId="{D3881D39-99EC-4703-AF4C-600C4EEB406C}" srcOrd="0" destOrd="0" presId="urn:microsoft.com/office/officeart/2005/8/layout/radial6"/>
    <dgm:cxn modelId="{43D7457F-103F-43F4-B0D1-4E64F03B34E0}" type="presParOf" srcId="{4A91D44B-7A1D-48A8-BA9A-25DEDF6F51C1}" destId="{DAA9A2E9-A6E3-4FC9-93AA-47B807AB59A7}" srcOrd="1" destOrd="0" presId="urn:microsoft.com/office/officeart/2005/8/layout/radial6"/>
    <dgm:cxn modelId="{A4E78BEF-4B19-45FF-B244-714F6A47C16E}" type="presParOf" srcId="{4A91D44B-7A1D-48A8-BA9A-25DEDF6F51C1}" destId="{EEE52084-47E4-4725-A03F-1F1613537D25}" srcOrd="2" destOrd="0" presId="urn:microsoft.com/office/officeart/2005/8/layout/radial6"/>
    <dgm:cxn modelId="{0662049E-3684-4134-94D4-21E930EFDD37}" type="presParOf" srcId="{4A91D44B-7A1D-48A8-BA9A-25DEDF6F51C1}" destId="{359EFF16-63C0-4F82-9BBC-BC38418977CB}" srcOrd="3" destOrd="0" presId="urn:microsoft.com/office/officeart/2005/8/layout/radial6"/>
    <dgm:cxn modelId="{D2B34044-624B-4A34-A733-A4C16A0DBD4E}" type="presParOf" srcId="{4A91D44B-7A1D-48A8-BA9A-25DEDF6F51C1}" destId="{6430CFB6-AAC2-4149-959A-115CC258B4E4}" srcOrd="4" destOrd="0" presId="urn:microsoft.com/office/officeart/2005/8/layout/radial6"/>
    <dgm:cxn modelId="{1CC306A9-CD79-45F6-B0E1-BDF8130185B7}" type="presParOf" srcId="{4A91D44B-7A1D-48A8-BA9A-25DEDF6F51C1}" destId="{AF113DF9-57BD-4F43-9616-DC173C3641E0}" srcOrd="5" destOrd="0" presId="urn:microsoft.com/office/officeart/2005/8/layout/radial6"/>
    <dgm:cxn modelId="{3CE9E08E-3670-4A8B-81A3-FC4E1C14FE62}" type="presParOf" srcId="{4A91D44B-7A1D-48A8-BA9A-25DEDF6F51C1}" destId="{CCBD982B-D1B4-41D3-868E-55520E909D99}" srcOrd="6" destOrd="0" presId="urn:microsoft.com/office/officeart/2005/8/layout/radial6"/>
    <dgm:cxn modelId="{D3C7D9B3-4844-4878-BC7F-46C73DA04221}" type="presParOf" srcId="{4A91D44B-7A1D-48A8-BA9A-25DEDF6F51C1}" destId="{9B6F7DCE-7DA0-4F24-A7DA-3016BA2248DD}" srcOrd="7" destOrd="0" presId="urn:microsoft.com/office/officeart/2005/8/layout/radial6"/>
    <dgm:cxn modelId="{8E437ACF-54B9-4BD0-9D92-4A2845CD3BD3}" type="presParOf" srcId="{4A91D44B-7A1D-48A8-BA9A-25DEDF6F51C1}" destId="{F8C7E160-8496-4FAC-B0C6-D581FBAE01EE}" srcOrd="8" destOrd="0" presId="urn:microsoft.com/office/officeart/2005/8/layout/radial6"/>
    <dgm:cxn modelId="{9DD2782F-7DB7-485A-9060-DF1901022202}" type="presParOf" srcId="{4A91D44B-7A1D-48A8-BA9A-25DEDF6F51C1}" destId="{0D972884-22E4-48C1-9AD8-4FAA9DEC603C}" srcOrd="9" destOrd="0" presId="urn:microsoft.com/office/officeart/2005/8/layout/radial6"/>
    <dgm:cxn modelId="{AFE83514-2DCF-45E9-A8CB-E4026493872C}" type="presParOf" srcId="{4A91D44B-7A1D-48A8-BA9A-25DEDF6F51C1}" destId="{04355CB2-056B-4A98-845A-617BA48411A5}" srcOrd="10" destOrd="0" presId="urn:microsoft.com/office/officeart/2005/8/layout/radial6"/>
    <dgm:cxn modelId="{7BC8DE6A-9E2D-4602-8C2C-3AFFFEA1A82A}" type="presParOf" srcId="{4A91D44B-7A1D-48A8-BA9A-25DEDF6F51C1}" destId="{F1DDD35C-A9EA-4420-A2F0-DEE6B61F9484}" srcOrd="11" destOrd="0" presId="urn:microsoft.com/office/officeart/2005/8/layout/radial6"/>
    <dgm:cxn modelId="{4C79109A-6989-4533-B880-27476D47D401}" type="presParOf" srcId="{4A91D44B-7A1D-48A8-BA9A-25DEDF6F51C1}" destId="{3D4B72A7-89FE-4E76-81E5-73D71947B0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C5454-5539-427E-A17C-E9E65D446D65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CE693D5E-BA53-49CA-918D-078BB0E78A84}">
      <dgm:prSet phldrT="[Text]"/>
      <dgm:spPr/>
      <dgm:t>
        <a:bodyPr/>
        <a:lstStyle/>
        <a:p>
          <a:r>
            <a:rPr lang="en-US" b="1"/>
            <a:t>CAD Models</a:t>
          </a:r>
        </a:p>
      </dgm:t>
    </dgm:pt>
    <dgm:pt modelId="{A22AA05D-AF95-455B-BC98-200110C6A424}" type="parTrans" cxnId="{9DE1CFD9-6279-4E34-A850-30457BAF7665}">
      <dgm:prSet/>
      <dgm:spPr/>
      <dgm:t>
        <a:bodyPr/>
        <a:lstStyle/>
        <a:p>
          <a:endParaRPr lang="en-US"/>
        </a:p>
      </dgm:t>
    </dgm:pt>
    <dgm:pt modelId="{64192531-6EDF-417F-883B-37678A77E1F1}" type="sibTrans" cxnId="{9DE1CFD9-6279-4E34-A850-30457BAF7665}">
      <dgm:prSet/>
      <dgm:spPr/>
      <dgm:t>
        <a:bodyPr/>
        <a:lstStyle/>
        <a:p>
          <a:endParaRPr lang="en-US"/>
        </a:p>
      </dgm:t>
    </dgm:pt>
    <dgm:pt modelId="{80FBBF34-21A5-4F63-80F1-AA1FCADD7E4E}">
      <dgm:prSet phldrT="[Text]"/>
      <dgm:spPr/>
      <dgm:t>
        <a:bodyPr/>
        <a:lstStyle/>
        <a:p>
          <a:r>
            <a:rPr lang="en-US" b="1"/>
            <a:t>Computer Simulations</a:t>
          </a:r>
        </a:p>
      </dgm:t>
    </dgm:pt>
    <dgm:pt modelId="{84C2B046-D4C8-4EC8-80E4-475014C6D0E1}" type="parTrans" cxnId="{7FACBBB8-35F2-4E64-A123-33A568448F45}">
      <dgm:prSet/>
      <dgm:spPr/>
      <dgm:t>
        <a:bodyPr/>
        <a:lstStyle/>
        <a:p>
          <a:endParaRPr lang="en-US"/>
        </a:p>
      </dgm:t>
    </dgm:pt>
    <dgm:pt modelId="{675A602C-FC75-4CF4-B022-FA617B7ACE54}" type="sibTrans" cxnId="{7FACBBB8-35F2-4E64-A123-33A568448F45}">
      <dgm:prSet/>
      <dgm:spPr/>
      <dgm:t>
        <a:bodyPr/>
        <a:lstStyle/>
        <a:p>
          <a:endParaRPr lang="en-US"/>
        </a:p>
      </dgm:t>
    </dgm:pt>
    <dgm:pt modelId="{A261049D-DD8E-43C3-9F1B-9FC8A4797DB8}">
      <dgm:prSet phldrT="[Text]"/>
      <dgm:spPr/>
      <dgm:t>
        <a:bodyPr/>
        <a:lstStyle/>
        <a:p>
          <a:r>
            <a:rPr lang="en-US" b="1"/>
            <a:t>Material Selection</a:t>
          </a:r>
        </a:p>
      </dgm:t>
    </dgm:pt>
    <dgm:pt modelId="{08CA759B-A963-4BA6-9D3F-31E73A214FD2}" type="parTrans" cxnId="{76D364D6-B8EF-46FC-AF39-9129ACCDD040}">
      <dgm:prSet/>
      <dgm:spPr/>
      <dgm:t>
        <a:bodyPr/>
        <a:lstStyle/>
        <a:p>
          <a:endParaRPr lang="en-US"/>
        </a:p>
      </dgm:t>
    </dgm:pt>
    <dgm:pt modelId="{BC43A6DE-6880-4A6A-BC87-EEB68AB4CB6F}" type="sibTrans" cxnId="{76D364D6-B8EF-46FC-AF39-9129ACCDD040}">
      <dgm:prSet/>
      <dgm:spPr/>
      <dgm:t>
        <a:bodyPr/>
        <a:lstStyle/>
        <a:p>
          <a:endParaRPr lang="en-US"/>
        </a:p>
      </dgm:t>
    </dgm:pt>
    <dgm:pt modelId="{ACEBCDF5-3412-4196-8C51-42F54906784C}">
      <dgm:prSet phldrT="[Text]"/>
      <dgm:spPr/>
      <dgm:t>
        <a:bodyPr/>
        <a:lstStyle/>
        <a:p>
          <a:r>
            <a:rPr lang="en-US" b="1"/>
            <a:t>Testing</a:t>
          </a:r>
        </a:p>
      </dgm:t>
    </dgm:pt>
    <dgm:pt modelId="{010FE218-CB1D-4AF7-8C83-5498E8F83A86}" type="parTrans" cxnId="{5B4390A2-8B4F-4754-B823-36CCFD69566D}">
      <dgm:prSet/>
      <dgm:spPr/>
      <dgm:t>
        <a:bodyPr/>
        <a:lstStyle/>
        <a:p>
          <a:endParaRPr lang="en-US"/>
        </a:p>
      </dgm:t>
    </dgm:pt>
    <dgm:pt modelId="{328C9C61-3D28-4ABB-81CD-DCD62BE8B333}" type="sibTrans" cxnId="{5B4390A2-8B4F-4754-B823-36CCFD69566D}">
      <dgm:prSet/>
      <dgm:spPr/>
      <dgm:t>
        <a:bodyPr/>
        <a:lstStyle/>
        <a:p>
          <a:endParaRPr lang="en-US"/>
        </a:p>
      </dgm:t>
    </dgm:pt>
    <dgm:pt modelId="{187EA87B-81E7-4620-B190-0D93C5F8106D}">
      <dgm:prSet phldrT="[Text]"/>
      <dgm:spPr/>
      <dgm:t>
        <a:bodyPr/>
        <a:lstStyle/>
        <a:p>
          <a:r>
            <a:rPr lang="en-US" b="1"/>
            <a:t>Build Scale Model</a:t>
          </a:r>
        </a:p>
      </dgm:t>
    </dgm:pt>
    <dgm:pt modelId="{6F0A38AE-3E27-4CAD-97A2-9D2A91104A84}" type="parTrans" cxnId="{2D4ADF06-AC8A-4D85-8605-FAEDA2670396}">
      <dgm:prSet/>
      <dgm:spPr/>
      <dgm:t>
        <a:bodyPr/>
        <a:lstStyle/>
        <a:p>
          <a:endParaRPr lang="en-US"/>
        </a:p>
      </dgm:t>
    </dgm:pt>
    <dgm:pt modelId="{E537827F-CB6E-40DC-80AC-F8578CA6A4FE}" type="sibTrans" cxnId="{2D4ADF06-AC8A-4D85-8605-FAEDA2670396}">
      <dgm:prSet/>
      <dgm:spPr/>
      <dgm:t>
        <a:bodyPr/>
        <a:lstStyle/>
        <a:p>
          <a:endParaRPr lang="en-US"/>
        </a:p>
      </dgm:t>
    </dgm:pt>
    <dgm:pt modelId="{868A9CF6-F2CE-431B-95E8-81E2E19EACEB}" type="pres">
      <dgm:prSet presAssocID="{E8BC5454-5539-427E-A17C-E9E65D446D65}" presName="Name0" presStyleCnt="0">
        <dgm:presLayoutVars>
          <dgm:dir/>
          <dgm:resizeHandles val="exact"/>
        </dgm:presLayoutVars>
      </dgm:prSet>
      <dgm:spPr/>
    </dgm:pt>
    <dgm:pt modelId="{1C66DB23-BF44-4143-9917-595F6EBBB995}" type="pres">
      <dgm:prSet presAssocID="{E8BC5454-5539-427E-A17C-E9E65D446D65}" presName="arrow" presStyleLbl="bgShp" presStyleIdx="0" presStyleCnt="1"/>
      <dgm:spPr>
        <a:solidFill>
          <a:srgbClr val="0B3D91"/>
        </a:solidFill>
      </dgm:spPr>
    </dgm:pt>
    <dgm:pt modelId="{198A7B2C-8B3A-43C8-A703-0C4476E56CD5}" type="pres">
      <dgm:prSet presAssocID="{E8BC5454-5539-427E-A17C-E9E65D446D65}" presName="points" presStyleCnt="0"/>
      <dgm:spPr/>
    </dgm:pt>
    <dgm:pt modelId="{1E1D9688-DC18-4ABD-96B4-70E5189ADAD0}" type="pres">
      <dgm:prSet presAssocID="{CE693D5E-BA53-49CA-918D-078BB0E78A84}" presName="compositeA" presStyleCnt="0"/>
      <dgm:spPr/>
    </dgm:pt>
    <dgm:pt modelId="{84786CB3-FFE5-4455-89C9-632AA9D6E080}" type="pres">
      <dgm:prSet presAssocID="{CE693D5E-BA53-49CA-918D-078BB0E78A84}" presName="textA" presStyleLbl="revTx" presStyleIdx="0" presStyleCnt="5">
        <dgm:presLayoutVars>
          <dgm:bulletEnabled val="1"/>
        </dgm:presLayoutVars>
      </dgm:prSet>
      <dgm:spPr/>
    </dgm:pt>
    <dgm:pt modelId="{AD26A5CC-3099-44C4-B447-20D1FB53173E}" type="pres">
      <dgm:prSet presAssocID="{CE693D5E-BA53-49CA-918D-078BB0E78A84}" presName="circleA" presStyleLbl="node1" presStyleIdx="0" presStyleCnt="5"/>
      <dgm:spPr>
        <a:solidFill>
          <a:srgbClr val="FC3D21"/>
        </a:solidFill>
      </dgm:spPr>
    </dgm:pt>
    <dgm:pt modelId="{354F00D2-FA32-4105-B8BA-55A771F3AE05}" type="pres">
      <dgm:prSet presAssocID="{CE693D5E-BA53-49CA-918D-078BB0E78A84}" presName="spaceA" presStyleCnt="0"/>
      <dgm:spPr/>
    </dgm:pt>
    <dgm:pt modelId="{B5C00C40-DD72-4E54-8541-A75788C15696}" type="pres">
      <dgm:prSet presAssocID="{64192531-6EDF-417F-883B-37678A77E1F1}" presName="space" presStyleCnt="0"/>
      <dgm:spPr/>
    </dgm:pt>
    <dgm:pt modelId="{32294389-7CFE-4BD1-A3B5-E26FB1F61D1F}" type="pres">
      <dgm:prSet presAssocID="{80FBBF34-21A5-4F63-80F1-AA1FCADD7E4E}" presName="compositeB" presStyleCnt="0"/>
      <dgm:spPr/>
    </dgm:pt>
    <dgm:pt modelId="{91B9F0A9-6382-4E8F-A0AC-DE0FB46B5E3B}" type="pres">
      <dgm:prSet presAssocID="{80FBBF34-21A5-4F63-80F1-AA1FCADD7E4E}" presName="textB" presStyleLbl="revTx" presStyleIdx="1" presStyleCnt="5">
        <dgm:presLayoutVars>
          <dgm:bulletEnabled val="1"/>
        </dgm:presLayoutVars>
      </dgm:prSet>
      <dgm:spPr/>
    </dgm:pt>
    <dgm:pt modelId="{FFF46947-7342-4B16-94B6-40F3537A5A5B}" type="pres">
      <dgm:prSet presAssocID="{80FBBF34-21A5-4F63-80F1-AA1FCADD7E4E}" presName="circleB" presStyleLbl="node1" presStyleIdx="1" presStyleCnt="5"/>
      <dgm:spPr>
        <a:solidFill>
          <a:srgbClr val="FC3D21"/>
        </a:solidFill>
      </dgm:spPr>
    </dgm:pt>
    <dgm:pt modelId="{5D1C7E34-BFB4-4062-91A2-FCE5C1E430CB}" type="pres">
      <dgm:prSet presAssocID="{80FBBF34-21A5-4F63-80F1-AA1FCADD7E4E}" presName="spaceB" presStyleCnt="0"/>
      <dgm:spPr/>
    </dgm:pt>
    <dgm:pt modelId="{A37B1F4C-8861-450C-BB46-6EA8657C8791}" type="pres">
      <dgm:prSet presAssocID="{675A602C-FC75-4CF4-B022-FA617B7ACE54}" presName="space" presStyleCnt="0"/>
      <dgm:spPr/>
    </dgm:pt>
    <dgm:pt modelId="{B5CA964C-1A50-4C23-BA96-8C5A9E1E1075}" type="pres">
      <dgm:prSet presAssocID="{A261049D-DD8E-43C3-9F1B-9FC8A4797DB8}" presName="compositeA" presStyleCnt="0"/>
      <dgm:spPr/>
    </dgm:pt>
    <dgm:pt modelId="{A87FBF51-AB25-48F1-B935-BAD66C03E85F}" type="pres">
      <dgm:prSet presAssocID="{A261049D-DD8E-43C3-9F1B-9FC8A4797DB8}" presName="textA" presStyleLbl="revTx" presStyleIdx="2" presStyleCnt="5">
        <dgm:presLayoutVars>
          <dgm:bulletEnabled val="1"/>
        </dgm:presLayoutVars>
      </dgm:prSet>
      <dgm:spPr/>
    </dgm:pt>
    <dgm:pt modelId="{EB91D80B-97E1-4561-BFEF-11AACCE13A1F}" type="pres">
      <dgm:prSet presAssocID="{A261049D-DD8E-43C3-9F1B-9FC8A4797DB8}" presName="circleA" presStyleLbl="node1" presStyleIdx="2" presStyleCnt="5"/>
      <dgm:spPr>
        <a:solidFill>
          <a:srgbClr val="FC3D21"/>
        </a:solidFill>
      </dgm:spPr>
    </dgm:pt>
    <dgm:pt modelId="{5F97AB57-2257-4EC0-8B0E-85EF94063AD8}" type="pres">
      <dgm:prSet presAssocID="{A261049D-DD8E-43C3-9F1B-9FC8A4797DB8}" presName="spaceA" presStyleCnt="0"/>
      <dgm:spPr/>
    </dgm:pt>
    <dgm:pt modelId="{77F96C47-3808-4EF9-84D5-09C81C818A54}" type="pres">
      <dgm:prSet presAssocID="{BC43A6DE-6880-4A6A-BC87-EEB68AB4CB6F}" presName="space" presStyleCnt="0"/>
      <dgm:spPr/>
    </dgm:pt>
    <dgm:pt modelId="{7FD37675-D47A-462B-A6EE-BE03D424890E}" type="pres">
      <dgm:prSet presAssocID="{187EA87B-81E7-4620-B190-0D93C5F8106D}" presName="compositeB" presStyleCnt="0"/>
      <dgm:spPr/>
    </dgm:pt>
    <dgm:pt modelId="{CC9B958C-4992-4163-ABAD-20D637A6E97D}" type="pres">
      <dgm:prSet presAssocID="{187EA87B-81E7-4620-B190-0D93C5F8106D}" presName="textB" presStyleLbl="revTx" presStyleIdx="3" presStyleCnt="5" custScaleX="114395">
        <dgm:presLayoutVars>
          <dgm:bulletEnabled val="1"/>
        </dgm:presLayoutVars>
      </dgm:prSet>
      <dgm:spPr/>
    </dgm:pt>
    <dgm:pt modelId="{102CB14E-614B-4571-A337-FAB5DADD645C}" type="pres">
      <dgm:prSet presAssocID="{187EA87B-81E7-4620-B190-0D93C5F8106D}" presName="circleB" presStyleLbl="node1" presStyleIdx="3" presStyleCnt="5"/>
      <dgm:spPr>
        <a:solidFill>
          <a:srgbClr val="FC3D21"/>
        </a:solidFill>
      </dgm:spPr>
    </dgm:pt>
    <dgm:pt modelId="{CABBFF3E-272D-4CF4-8812-A08D818E511B}" type="pres">
      <dgm:prSet presAssocID="{187EA87B-81E7-4620-B190-0D93C5F8106D}" presName="spaceB" presStyleCnt="0"/>
      <dgm:spPr/>
    </dgm:pt>
    <dgm:pt modelId="{549620F1-D89C-44CB-A68E-CE0EC63A81A4}" type="pres">
      <dgm:prSet presAssocID="{E537827F-CB6E-40DC-80AC-F8578CA6A4FE}" presName="space" presStyleCnt="0"/>
      <dgm:spPr/>
    </dgm:pt>
    <dgm:pt modelId="{BCF51619-FC97-4571-BB23-63CB941B854C}" type="pres">
      <dgm:prSet presAssocID="{ACEBCDF5-3412-4196-8C51-42F54906784C}" presName="compositeA" presStyleCnt="0"/>
      <dgm:spPr/>
    </dgm:pt>
    <dgm:pt modelId="{84E167D4-8338-489A-BA87-B6AC7F0FAF45}" type="pres">
      <dgm:prSet presAssocID="{ACEBCDF5-3412-4196-8C51-42F54906784C}" presName="textA" presStyleLbl="revTx" presStyleIdx="4" presStyleCnt="5">
        <dgm:presLayoutVars>
          <dgm:bulletEnabled val="1"/>
        </dgm:presLayoutVars>
      </dgm:prSet>
      <dgm:spPr/>
    </dgm:pt>
    <dgm:pt modelId="{A4B48740-7405-4071-B764-14F81296C0BB}" type="pres">
      <dgm:prSet presAssocID="{ACEBCDF5-3412-4196-8C51-42F54906784C}" presName="circleA" presStyleLbl="node1" presStyleIdx="4" presStyleCnt="5"/>
      <dgm:spPr>
        <a:solidFill>
          <a:srgbClr val="FC3D21"/>
        </a:solidFill>
      </dgm:spPr>
    </dgm:pt>
    <dgm:pt modelId="{856FE799-CF09-4B6A-87A5-825C2767A541}" type="pres">
      <dgm:prSet presAssocID="{ACEBCDF5-3412-4196-8C51-42F54906784C}" presName="spaceA" presStyleCnt="0"/>
      <dgm:spPr/>
    </dgm:pt>
  </dgm:ptLst>
  <dgm:cxnLst>
    <dgm:cxn modelId="{2D4ADF06-AC8A-4D85-8605-FAEDA2670396}" srcId="{E8BC5454-5539-427E-A17C-E9E65D446D65}" destId="{187EA87B-81E7-4620-B190-0D93C5F8106D}" srcOrd="3" destOrd="0" parTransId="{6F0A38AE-3E27-4CAD-97A2-9D2A91104A84}" sibTransId="{E537827F-CB6E-40DC-80AC-F8578CA6A4FE}"/>
    <dgm:cxn modelId="{6944E81A-93F5-45D6-8658-FA9BE915A7B9}" type="presOf" srcId="{E8BC5454-5539-427E-A17C-E9E65D446D65}" destId="{868A9CF6-F2CE-431B-95E8-81E2E19EACEB}" srcOrd="0" destOrd="0" presId="urn:microsoft.com/office/officeart/2005/8/layout/hProcess11"/>
    <dgm:cxn modelId="{E9696272-C2A9-480B-8766-66761921865B}" type="presOf" srcId="{ACEBCDF5-3412-4196-8C51-42F54906784C}" destId="{84E167D4-8338-489A-BA87-B6AC7F0FAF45}" srcOrd="0" destOrd="0" presId="urn:microsoft.com/office/officeart/2005/8/layout/hProcess11"/>
    <dgm:cxn modelId="{5B4390A2-8B4F-4754-B823-36CCFD69566D}" srcId="{E8BC5454-5539-427E-A17C-E9E65D446D65}" destId="{ACEBCDF5-3412-4196-8C51-42F54906784C}" srcOrd="4" destOrd="0" parTransId="{010FE218-CB1D-4AF7-8C83-5498E8F83A86}" sibTransId="{328C9C61-3D28-4ABB-81CD-DCD62BE8B333}"/>
    <dgm:cxn modelId="{3F42F8B2-3EED-4BF5-AC61-3793D8EA62B8}" type="presOf" srcId="{CE693D5E-BA53-49CA-918D-078BB0E78A84}" destId="{84786CB3-FFE5-4455-89C9-632AA9D6E080}" srcOrd="0" destOrd="0" presId="urn:microsoft.com/office/officeart/2005/8/layout/hProcess11"/>
    <dgm:cxn modelId="{7FACBBB8-35F2-4E64-A123-33A568448F45}" srcId="{E8BC5454-5539-427E-A17C-E9E65D446D65}" destId="{80FBBF34-21A5-4F63-80F1-AA1FCADD7E4E}" srcOrd="1" destOrd="0" parTransId="{84C2B046-D4C8-4EC8-80E4-475014C6D0E1}" sibTransId="{675A602C-FC75-4CF4-B022-FA617B7ACE54}"/>
    <dgm:cxn modelId="{FBE3E9C8-E915-4703-8462-A2354F3036B5}" type="presOf" srcId="{187EA87B-81E7-4620-B190-0D93C5F8106D}" destId="{CC9B958C-4992-4163-ABAD-20D637A6E97D}" srcOrd="0" destOrd="0" presId="urn:microsoft.com/office/officeart/2005/8/layout/hProcess11"/>
    <dgm:cxn modelId="{76D364D6-B8EF-46FC-AF39-9129ACCDD040}" srcId="{E8BC5454-5539-427E-A17C-E9E65D446D65}" destId="{A261049D-DD8E-43C3-9F1B-9FC8A4797DB8}" srcOrd="2" destOrd="0" parTransId="{08CA759B-A963-4BA6-9D3F-31E73A214FD2}" sibTransId="{BC43A6DE-6880-4A6A-BC87-EEB68AB4CB6F}"/>
    <dgm:cxn modelId="{9DE1CFD9-6279-4E34-A850-30457BAF7665}" srcId="{E8BC5454-5539-427E-A17C-E9E65D446D65}" destId="{CE693D5E-BA53-49CA-918D-078BB0E78A84}" srcOrd="0" destOrd="0" parTransId="{A22AA05D-AF95-455B-BC98-200110C6A424}" sibTransId="{64192531-6EDF-417F-883B-37678A77E1F1}"/>
    <dgm:cxn modelId="{86F340E1-6015-44DD-8279-08B739310A5A}" type="presOf" srcId="{80FBBF34-21A5-4F63-80F1-AA1FCADD7E4E}" destId="{91B9F0A9-6382-4E8F-A0AC-DE0FB46B5E3B}" srcOrd="0" destOrd="0" presId="urn:microsoft.com/office/officeart/2005/8/layout/hProcess11"/>
    <dgm:cxn modelId="{5F8090F4-AA6A-42CD-9661-34D775C7A2A2}" type="presOf" srcId="{A261049D-DD8E-43C3-9F1B-9FC8A4797DB8}" destId="{A87FBF51-AB25-48F1-B935-BAD66C03E85F}" srcOrd="0" destOrd="0" presId="urn:microsoft.com/office/officeart/2005/8/layout/hProcess11"/>
    <dgm:cxn modelId="{3BC8CFFE-FCF4-49CE-881B-3A7C2C0F0340}" type="presParOf" srcId="{868A9CF6-F2CE-431B-95E8-81E2E19EACEB}" destId="{1C66DB23-BF44-4143-9917-595F6EBBB995}" srcOrd="0" destOrd="0" presId="urn:microsoft.com/office/officeart/2005/8/layout/hProcess11"/>
    <dgm:cxn modelId="{E95CF8BF-4BB9-4874-BA26-E80DC8DFDCA4}" type="presParOf" srcId="{868A9CF6-F2CE-431B-95E8-81E2E19EACEB}" destId="{198A7B2C-8B3A-43C8-A703-0C4476E56CD5}" srcOrd="1" destOrd="0" presId="urn:microsoft.com/office/officeart/2005/8/layout/hProcess11"/>
    <dgm:cxn modelId="{FC1144F5-9BC1-40B8-8C26-E5A5964B775B}" type="presParOf" srcId="{198A7B2C-8B3A-43C8-A703-0C4476E56CD5}" destId="{1E1D9688-DC18-4ABD-96B4-70E5189ADAD0}" srcOrd="0" destOrd="0" presId="urn:microsoft.com/office/officeart/2005/8/layout/hProcess11"/>
    <dgm:cxn modelId="{66950FC7-7F9B-4CC9-902A-B0D019D27755}" type="presParOf" srcId="{1E1D9688-DC18-4ABD-96B4-70E5189ADAD0}" destId="{84786CB3-FFE5-4455-89C9-632AA9D6E080}" srcOrd="0" destOrd="0" presId="urn:microsoft.com/office/officeart/2005/8/layout/hProcess11"/>
    <dgm:cxn modelId="{A1F65A90-D2EF-4E0C-A45C-FA39EC72D7DB}" type="presParOf" srcId="{1E1D9688-DC18-4ABD-96B4-70E5189ADAD0}" destId="{AD26A5CC-3099-44C4-B447-20D1FB53173E}" srcOrd="1" destOrd="0" presId="urn:microsoft.com/office/officeart/2005/8/layout/hProcess11"/>
    <dgm:cxn modelId="{9BB0E543-B5E2-44F0-8519-8ABD0B679740}" type="presParOf" srcId="{1E1D9688-DC18-4ABD-96B4-70E5189ADAD0}" destId="{354F00D2-FA32-4105-B8BA-55A771F3AE05}" srcOrd="2" destOrd="0" presId="urn:microsoft.com/office/officeart/2005/8/layout/hProcess11"/>
    <dgm:cxn modelId="{CF1E5DBE-27F6-4FFD-8E01-FE90B77A0B67}" type="presParOf" srcId="{198A7B2C-8B3A-43C8-A703-0C4476E56CD5}" destId="{B5C00C40-DD72-4E54-8541-A75788C15696}" srcOrd="1" destOrd="0" presId="urn:microsoft.com/office/officeart/2005/8/layout/hProcess11"/>
    <dgm:cxn modelId="{8D982E94-A333-4D53-BCE8-381B26316A08}" type="presParOf" srcId="{198A7B2C-8B3A-43C8-A703-0C4476E56CD5}" destId="{32294389-7CFE-4BD1-A3B5-E26FB1F61D1F}" srcOrd="2" destOrd="0" presId="urn:microsoft.com/office/officeart/2005/8/layout/hProcess11"/>
    <dgm:cxn modelId="{F74BDAF1-85E8-4070-ACDD-62E94B07A9B1}" type="presParOf" srcId="{32294389-7CFE-4BD1-A3B5-E26FB1F61D1F}" destId="{91B9F0A9-6382-4E8F-A0AC-DE0FB46B5E3B}" srcOrd="0" destOrd="0" presId="urn:microsoft.com/office/officeart/2005/8/layout/hProcess11"/>
    <dgm:cxn modelId="{85DF3A7F-545B-444A-9434-A65588CF871E}" type="presParOf" srcId="{32294389-7CFE-4BD1-A3B5-E26FB1F61D1F}" destId="{FFF46947-7342-4B16-94B6-40F3537A5A5B}" srcOrd="1" destOrd="0" presId="urn:microsoft.com/office/officeart/2005/8/layout/hProcess11"/>
    <dgm:cxn modelId="{8CFD0BBB-0DD7-41B2-B743-B450D8F148FD}" type="presParOf" srcId="{32294389-7CFE-4BD1-A3B5-E26FB1F61D1F}" destId="{5D1C7E34-BFB4-4062-91A2-FCE5C1E430CB}" srcOrd="2" destOrd="0" presId="urn:microsoft.com/office/officeart/2005/8/layout/hProcess11"/>
    <dgm:cxn modelId="{8B96F74D-1E47-4A05-BA85-5A3066352D64}" type="presParOf" srcId="{198A7B2C-8B3A-43C8-A703-0C4476E56CD5}" destId="{A37B1F4C-8861-450C-BB46-6EA8657C8791}" srcOrd="3" destOrd="0" presId="urn:microsoft.com/office/officeart/2005/8/layout/hProcess11"/>
    <dgm:cxn modelId="{B8683C14-65B8-43C6-9356-DA960AB4FB75}" type="presParOf" srcId="{198A7B2C-8B3A-43C8-A703-0C4476E56CD5}" destId="{B5CA964C-1A50-4C23-BA96-8C5A9E1E1075}" srcOrd="4" destOrd="0" presId="urn:microsoft.com/office/officeart/2005/8/layout/hProcess11"/>
    <dgm:cxn modelId="{3B8E865F-F12D-4A9B-A0C4-EB13DB162128}" type="presParOf" srcId="{B5CA964C-1A50-4C23-BA96-8C5A9E1E1075}" destId="{A87FBF51-AB25-48F1-B935-BAD66C03E85F}" srcOrd="0" destOrd="0" presId="urn:microsoft.com/office/officeart/2005/8/layout/hProcess11"/>
    <dgm:cxn modelId="{9C91D8BC-C29A-4202-9266-008551522BB0}" type="presParOf" srcId="{B5CA964C-1A50-4C23-BA96-8C5A9E1E1075}" destId="{EB91D80B-97E1-4561-BFEF-11AACCE13A1F}" srcOrd="1" destOrd="0" presId="urn:microsoft.com/office/officeart/2005/8/layout/hProcess11"/>
    <dgm:cxn modelId="{2C6D0C1F-1450-465A-981F-69CDBF982ED1}" type="presParOf" srcId="{B5CA964C-1A50-4C23-BA96-8C5A9E1E1075}" destId="{5F97AB57-2257-4EC0-8B0E-85EF94063AD8}" srcOrd="2" destOrd="0" presId="urn:microsoft.com/office/officeart/2005/8/layout/hProcess11"/>
    <dgm:cxn modelId="{A20315FB-7D96-4E7B-BC4F-67EB6E5BC61E}" type="presParOf" srcId="{198A7B2C-8B3A-43C8-A703-0C4476E56CD5}" destId="{77F96C47-3808-4EF9-84D5-09C81C818A54}" srcOrd="5" destOrd="0" presId="urn:microsoft.com/office/officeart/2005/8/layout/hProcess11"/>
    <dgm:cxn modelId="{B45A0ACE-01C4-4E70-96B8-C57ACBD35DD5}" type="presParOf" srcId="{198A7B2C-8B3A-43C8-A703-0C4476E56CD5}" destId="{7FD37675-D47A-462B-A6EE-BE03D424890E}" srcOrd="6" destOrd="0" presId="urn:microsoft.com/office/officeart/2005/8/layout/hProcess11"/>
    <dgm:cxn modelId="{E9FE3852-755C-4102-B9ED-C148175F0F23}" type="presParOf" srcId="{7FD37675-D47A-462B-A6EE-BE03D424890E}" destId="{CC9B958C-4992-4163-ABAD-20D637A6E97D}" srcOrd="0" destOrd="0" presId="urn:microsoft.com/office/officeart/2005/8/layout/hProcess11"/>
    <dgm:cxn modelId="{EFE656BC-ED9F-4541-975A-BAF8EC4083AF}" type="presParOf" srcId="{7FD37675-D47A-462B-A6EE-BE03D424890E}" destId="{102CB14E-614B-4571-A337-FAB5DADD645C}" srcOrd="1" destOrd="0" presId="urn:microsoft.com/office/officeart/2005/8/layout/hProcess11"/>
    <dgm:cxn modelId="{AD81AAE5-B905-4C95-B528-CD0D27FA73E4}" type="presParOf" srcId="{7FD37675-D47A-462B-A6EE-BE03D424890E}" destId="{CABBFF3E-272D-4CF4-8812-A08D818E511B}" srcOrd="2" destOrd="0" presId="urn:microsoft.com/office/officeart/2005/8/layout/hProcess11"/>
    <dgm:cxn modelId="{4C584C49-E45D-4394-B403-ACB40A7EF53F}" type="presParOf" srcId="{198A7B2C-8B3A-43C8-A703-0C4476E56CD5}" destId="{549620F1-D89C-44CB-A68E-CE0EC63A81A4}" srcOrd="7" destOrd="0" presId="urn:microsoft.com/office/officeart/2005/8/layout/hProcess11"/>
    <dgm:cxn modelId="{82E4BE0A-D37C-4145-A6EE-C8BD092ADCC0}" type="presParOf" srcId="{198A7B2C-8B3A-43C8-A703-0C4476E56CD5}" destId="{BCF51619-FC97-4571-BB23-63CB941B854C}" srcOrd="8" destOrd="0" presId="urn:microsoft.com/office/officeart/2005/8/layout/hProcess11"/>
    <dgm:cxn modelId="{E6E06B2A-812D-4040-BF94-618377474EE0}" type="presParOf" srcId="{BCF51619-FC97-4571-BB23-63CB941B854C}" destId="{84E167D4-8338-489A-BA87-B6AC7F0FAF45}" srcOrd="0" destOrd="0" presId="urn:microsoft.com/office/officeart/2005/8/layout/hProcess11"/>
    <dgm:cxn modelId="{86DC6CF0-94BB-4EBC-9385-150BC392EC04}" type="presParOf" srcId="{BCF51619-FC97-4571-BB23-63CB941B854C}" destId="{A4B48740-7405-4071-B764-14F81296C0BB}" srcOrd="1" destOrd="0" presId="urn:microsoft.com/office/officeart/2005/8/layout/hProcess11"/>
    <dgm:cxn modelId="{37BD9093-144D-4C6C-9F30-2332D6FBF8BD}" type="presParOf" srcId="{BCF51619-FC97-4571-BB23-63CB941B854C}" destId="{856FE799-CF09-4B6A-87A5-825C2767A5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C5454-5539-427E-A17C-E9E65D446D65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CE693D5E-BA53-49CA-918D-078BB0E78A84}">
      <dgm:prSet phldrT="[Text]"/>
      <dgm:spPr/>
      <dgm:t>
        <a:bodyPr/>
        <a:lstStyle/>
        <a:p>
          <a:r>
            <a:rPr lang="en-US" b="1"/>
            <a:t>CAD Models</a:t>
          </a:r>
        </a:p>
      </dgm:t>
    </dgm:pt>
    <dgm:pt modelId="{A22AA05D-AF95-455B-BC98-200110C6A424}" type="parTrans" cxnId="{9DE1CFD9-6279-4E34-A850-30457BAF7665}">
      <dgm:prSet/>
      <dgm:spPr/>
      <dgm:t>
        <a:bodyPr/>
        <a:lstStyle/>
        <a:p>
          <a:endParaRPr lang="en-US"/>
        </a:p>
      </dgm:t>
    </dgm:pt>
    <dgm:pt modelId="{64192531-6EDF-417F-883B-37678A77E1F1}" type="sibTrans" cxnId="{9DE1CFD9-6279-4E34-A850-30457BAF7665}">
      <dgm:prSet/>
      <dgm:spPr/>
      <dgm:t>
        <a:bodyPr/>
        <a:lstStyle/>
        <a:p>
          <a:endParaRPr lang="en-US"/>
        </a:p>
      </dgm:t>
    </dgm:pt>
    <dgm:pt modelId="{80FBBF34-21A5-4F63-80F1-AA1FCADD7E4E}">
      <dgm:prSet phldrT="[Text]"/>
      <dgm:spPr/>
      <dgm:t>
        <a:bodyPr/>
        <a:lstStyle/>
        <a:p>
          <a:r>
            <a:rPr lang="en-US" b="1"/>
            <a:t>Computer Simulations</a:t>
          </a:r>
        </a:p>
      </dgm:t>
    </dgm:pt>
    <dgm:pt modelId="{84C2B046-D4C8-4EC8-80E4-475014C6D0E1}" type="parTrans" cxnId="{7FACBBB8-35F2-4E64-A123-33A568448F45}">
      <dgm:prSet/>
      <dgm:spPr/>
      <dgm:t>
        <a:bodyPr/>
        <a:lstStyle/>
        <a:p>
          <a:endParaRPr lang="en-US"/>
        </a:p>
      </dgm:t>
    </dgm:pt>
    <dgm:pt modelId="{675A602C-FC75-4CF4-B022-FA617B7ACE54}" type="sibTrans" cxnId="{7FACBBB8-35F2-4E64-A123-33A568448F45}">
      <dgm:prSet/>
      <dgm:spPr/>
      <dgm:t>
        <a:bodyPr/>
        <a:lstStyle/>
        <a:p>
          <a:endParaRPr lang="en-US"/>
        </a:p>
      </dgm:t>
    </dgm:pt>
    <dgm:pt modelId="{A261049D-DD8E-43C3-9F1B-9FC8A4797DB8}">
      <dgm:prSet phldrT="[Text]"/>
      <dgm:spPr/>
      <dgm:t>
        <a:bodyPr/>
        <a:lstStyle/>
        <a:p>
          <a:r>
            <a:rPr lang="en-US" b="1"/>
            <a:t>Material Selection</a:t>
          </a:r>
        </a:p>
      </dgm:t>
    </dgm:pt>
    <dgm:pt modelId="{08CA759B-A963-4BA6-9D3F-31E73A214FD2}" type="parTrans" cxnId="{76D364D6-B8EF-46FC-AF39-9129ACCDD040}">
      <dgm:prSet/>
      <dgm:spPr/>
      <dgm:t>
        <a:bodyPr/>
        <a:lstStyle/>
        <a:p>
          <a:endParaRPr lang="en-US"/>
        </a:p>
      </dgm:t>
    </dgm:pt>
    <dgm:pt modelId="{BC43A6DE-6880-4A6A-BC87-EEB68AB4CB6F}" type="sibTrans" cxnId="{76D364D6-B8EF-46FC-AF39-9129ACCDD040}">
      <dgm:prSet/>
      <dgm:spPr/>
      <dgm:t>
        <a:bodyPr/>
        <a:lstStyle/>
        <a:p>
          <a:endParaRPr lang="en-US"/>
        </a:p>
      </dgm:t>
    </dgm:pt>
    <dgm:pt modelId="{ACEBCDF5-3412-4196-8C51-42F54906784C}">
      <dgm:prSet phldrT="[Text]"/>
      <dgm:spPr/>
      <dgm:t>
        <a:bodyPr/>
        <a:lstStyle/>
        <a:p>
          <a:r>
            <a:rPr lang="en-US" b="1"/>
            <a:t>Testing</a:t>
          </a:r>
        </a:p>
      </dgm:t>
    </dgm:pt>
    <dgm:pt modelId="{010FE218-CB1D-4AF7-8C83-5498E8F83A86}" type="parTrans" cxnId="{5B4390A2-8B4F-4754-B823-36CCFD69566D}">
      <dgm:prSet/>
      <dgm:spPr/>
      <dgm:t>
        <a:bodyPr/>
        <a:lstStyle/>
        <a:p>
          <a:endParaRPr lang="en-US"/>
        </a:p>
      </dgm:t>
    </dgm:pt>
    <dgm:pt modelId="{328C9C61-3D28-4ABB-81CD-DCD62BE8B333}" type="sibTrans" cxnId="{5B4390A2-8B4F-4754-B823-36CCFD69566D}">
      <dgm:prSet/>
      <dgm:spPr/>
      <dgm:t>
        <a:bodyPr/>
        <a:lstStyle/>
        <a:p>
          <a:endParaRPr lang="en-US"/>
        </a:p>
      </dgm:t>
    </dgm:pt>
    <dgm:pt modelId="{187EA87B-81E7-4620-B190-0D93C5F8106D}">
      <dgm:prSet phldrT="[Text]"/>
      <dgm:spPr/>
      <dgm:t>
        <a:bodyPr/>
        <a:lstStyle/>
        <a:p>
          <a:r>
            <a:rPr lang="en-US" b="1"/>
            <a:t>Build Scale Model</a:t>
          </a:r>
        </a:p>
      </dgm:t>
    </dgm:pt>
    <dgm:pt modelId="{6F0A38AE-3E27-4CAD-97A2-9D2A91104A84}" type="parTrans" cxnId="{2D4ADF06-AC8A-4D85-8605-FAEDA2670396}">
      <dgm:prSet/>
      <dgm:spPr/>
      <dgm:t>
        <a:bodyPr/>
        <a:lstStyle/>
        <a:p>
          <a:endParaRPr lang="en-US"/>
        </a:p>
      </dgm:t>
    </dgm:pt>
    <dgm:pt modelId="{E537827F-CB6E-40DC-80AC-F8578CA6A4FE}" type="sibTrans" cxnId="{2D4ADF06-AC8A-4D85-8605-FAEDA2670396}">
      <dgm:prSet/>
      <dgm:spPr/>
      <dgm:t>
        <a:bodyPr/>
        <a:lstStyle/>
        <a:p>
          <a:endParaRPr lang="en-US"/>
        </a:p>
      </dgm:t>
    </dgm:pt>
    <dgm:pt modelId="{868A9CF6-F2CE-431B-95E8-81E2E19EACEB}" type="pres">
      <dgm:prSet presAssocID="{E8BC5454-5539-427E-A17C-E9E65D446D65}" presName="Name0" presStyleCnt="0">
        <dgm:presLayoutVars>
          <dgm:dir/>
          <dgm:resizeHandles val="exact"/>
        </dgm:presLayoutVars>
      </dgm:prSet>
      <dgm:spPr/>
    </dgm:pt>
    <dgm:pt modelId="{1C66DB23-BF44-4143-9917-595F6EBBB995}" type="pres">
      <dgm:prSet presAssocID="{E8BC5454-5539-427E-A17C-E9E65D446D65}" presName="arrow" presStyleLbl="bgShp" presStyleIdx="0" presStyleCnt="1"/>
      <dgm:spPr>
        <a:solidFill>
          <a:srgbClr val="0B3D91"/>
        </a:solidFill>
      </dgm:spPr>
    </dgm:pt>
    <dgm:pt modelId="{198A7B2C-8B3A-43C8-A703-0C4476E56CD5}" type="pres">
      <dgm:prSet presAssocID="{E8BC5454-5539-427E-A17C-E9E65D446D65}" presName="points" presStyleCnt="0"/>
      <dgm:spPr/>
    </dgm:pt>
    <dgm:pt modelId="{1E1D9688-DC18-4ABD-96B4-70E5189ADAD0}" type="pres">
      <dgm:prSet presAssocID="{CE693D5E-BA53-49CA-918D-078BB0E78A84}" presName="compositeA" presStyleCnt="0"/>
      <dgm:spPr/>
    </dgm:pt>
    <dgm:pt modelId="{84786CB3-FFE5-4455-89C9-632AA9D6E080}" type="pres">
      <dgm:prSet presAssocID="{CE693D5E-BA53-49CA-918D-078BB0E78A84}" presName="textA" presStyleLbl="revTx" presStyleIdx="0" presStyleCnt="5">
        <dgm:presLayoutVars>
          <dgm:bulletEnabled val="1"/>
        </dgm:presLayoutVars>
      </dgm:prSet>
      <dgm:spPr/>
    </dgm:pt>
    <dgm:pt modelId="{AD26A5CC-3099-44C4-B447-20D1FB53173E}" type="pres">
      <dgm:prSet presAssocID="{CE693D5E-BA53-49CA-918D-078BB0E78A84}" presName="circleA" presStyleLbl="node1" presStyleIdx="0" presStyleCnt="5"/>
      <dgm:spPr>
        <a:solidFill>
          <a:srgbClr val="FC3D21"/>
        </a:solidFill>
      </dgm:spPr>
    </dgm:pt>
    <dgm:pt modelId="{354F00D2-FA32-4105-B8BA-55A771F3AE05}" type="pres">
      <dgm:prSet presAssocID="{CE693D5E-BA53-49CA-918D-078BB0E78A84}" presName="spaceA" presStyleCnt="0"/>
      <dgm:spPr/>
    </dgm:pt>
    <dgm:pt modelId="{B5C00C40-DD72-4E54-8541-A75788C15696}" type="pres">
      <dgm:prSet presAssocID="{64192531-6EDF-417F-883B-37678A77E1F1}" presName="space" presStyleCnt="0"/>
      <dgm:spPr/>
    </dgm:pt>
    <dgm:pt modelId="{32294389-7CFE-4BD1-A3B5-E26FB1F61D1F}" type="pres">
      <dgm:prSet presAssocID="{80FBBF34-21A5-4F63-80F1-AA1FCADD7E4E}" presName="compositeB" presStyleCnt="0"/>
      <dgm:spPr/>
    </dgm:pt>
    <dgm:pt modelId="{91B9F0A9-6382-4E8F-A0AC-DE0FB46B5E3B}" type="pres">
      <dgm:prSet presAssocID="{80FBBF34-21A5-4F63-80F1-AA1FCADD7E4E}" presName="textB" presStyleLbl="revTx" presStyleIdx="1" presStyleCnt="5">
        <dgm:presLayoutVars>
          <dgm:bulletEnabled val="1"/>
        </dgm:presLayoutVars>
      </dgm:prSet>
      <dgm:spPr/>
    </dgm:pt>
    <dgm:pt modelId="{FFF46947-7342-4B16-94B6-40F3537A5A5B}" type="pres">
      <dgm:prSet presAssocID="{80FBBF34-21A5-4F63-80F1-AA1FCADD7E4E}" presName="circleB" presStyleLbl="node1" presStyleIdx="1" presStyleCnt="5"/>
      <dgm:spPr>
        <a:solidFill>
          <a:srgbClr val="FC3D21"/>
        </a:solidFill>
      </dgm:spPr>
    </dgm:pt>
    <dgm:pt modelId="{5D1C7E34-BFB4-4062-91A2-FCE5C1E430CB}" type="pres">
      <dgm:prSet presAssocID="{80FBBF34-21A5-4F63-80F1-AA1FCADD7E4E}" presName="spaceB" presStyleCnt="0"/>
      <dgm:spPr/>
    </dgm:pt>
    <dgm:pt modelId="{A37B1F4C-8861-450C-BB46-6EA8657C8791}" type="pres">
      <dgm:prSet presAssocID="{675A602C-FC75-4CF4-B022-FA617B7ACE54}" presName="space" presStyleCnt="0"/>
      <dgm:spPr/>
    </dgm:pt>
    <dgm:pt modelId="{B5CA964C-1A50-4C23-BA96-8C5A9E1E1075}" type="pres">
      <dgm:prSet presAssocID="{A261049D-DD8E-43C3-9F1B-9FC8A4797DB8}" presName="compositeA" presStyleCnt="0"/>
      <dgm:spPr/>
    </dgm:pt>
    <dgm:pt modelId="{A87FBF51-AB25-48F1-B935-BAD66C03E85F}" type="pres">
      <dgm:prSet presAssocID="{A261049D-DD8E-43C3-9F1B-9FC8A4797DB8}" presName="textA" presStyleLbl="revTx" presStyleIdx="2" presStyleCnt="5">
        <dgm:presLayoutVars>
          <dgm:bulletEnabled val="1"/>
        </dgm:presLayoutVars>
      </dgm:prSet>
      <dgm:spPr/>
    </dgm:pt>
    <dgm:pt modelId="{EB91D80B-97E1-4561-BFEF-11AACCE13A1F}" type="pres">
      <dgm:prSet presAssocID="{A261049D-DD8E-43C3-9F1B-9FC8A4797DB8}" presName="circleA" presStyleLbl="node1" presStyleIdx="2" presStyleCnt="5"/>
      <dgm:spPr>
        <a:solidFill>
          <a:srgbClr val="FC3D21"/>
        </a:solidFill>
      </dgm:spPr>
    </dgm:pt>
    <dgm:pt modelId="{5F97AB57-2257-4EC0-8B0E-85EF94063AD8}" type="pres">
      <dgm:prSet presAssocID="{A261049D-DD8E-43C3-9F1B-9FC8A4797DB8}" presName="spaceA" presStyleCnt="0"/>
      <dgm:spPr/>
    </dgm:pt>
    <dgm:pt modelId="{77F96C47-3808-4EF9-84D5-09C81C818A54}" type="pres">
      <dgm:prSet presAssocID="{BC43A6DE-6880-4A6A-BC87-EEB68AB4CB6F}" presName="space" presStyleCnt="0"/>
      <dgm:spPr/>
    </dgm:pt>
    <dgm:pt modelId="{7FD37675-D47A-462B-A6EE-BE03D424890E}" type="pres">
      <dgm:prSet presAssocID="{187EA87B-81E7-4620-B190-0D93C5F8106D}" presName="compositeB" presStyleCnt="0"/>
      <dgm:spPr/>
    </dgm:pt>
    <dgm:pt modelId="{CC9B958C-4992-4163-ABAD-20D637A6E97D}" type="pres">
      <dgm:prSet presAssocID="{187EA87B-81E7-4620-B190-0D93C5F8106D}" presName="textB" presStyleLbl="revTx" presStyleIdx="3" presStyleCnt="5" custScaleX="114395">
        <dgm:presLayoutVars>
          <dgm:bulletEnabled val="1"/>
        </dgm:presLayoutVars>
      </dgm:prSet>
      <dgm:spPr/>
    </dgm:pt>
    <dgm:pt modelId="{102CB14E-614B-4571-A337-FAB5DADD645C}" type="pres">
      <dgm:prSet presAssocID="{187EA87B-81E7-4620-B190-0D93C5F8106D}" presName="circleB" presStyleLbl="node1" presStyleIdx="3" presStyleCnt="5"/>
      <dgm:spPr>
        <a:solidFill>
          <a:srgbClr val="FC3D21"/>
        </a:solidFill>
      </dgm:spPr>
    </dgm:pt>
    <dgm:pt modelId="{CABBFF3E-272D-4CF4-8812-A08D818E511B}" type="pres">
      <dgm:prSet presAssocID="{187EA87B-81E7-4620-B190-0D93C5F8106D}" presName="spaceB" presStyleCnt="0"/>
      <dgm:spPr/>
    </dgm:pt>
    <dgm:pt modelId="{549620F1-D89C-44CB-A68E-CE0EC63A81A4}" type="pres">
      <dgm:prSet presAssocID="{E537827F-CB6E-40DC-80AC-F8578CA6A4FE}" presName="space" presStyleCnt="0"/>
      <dgm:spPr/>
    </dgm:pt>
    <dgm:pt modelId="{BCF51619-FC97-4571-BB23-63CB941B854C}" type="pres">
      <dgm:prSet presAssocID="{ACEBCDF5-3412-4196-8C51-42F54906784C}" presName="compositeA" presStyleCnt="0"/>
      <dgm:spPr/>
    </dgm:pt>
    <dgm:pt modelId="{84E167D4-8338-489A-BA87-B6AC7F0FAF45}" type="pres">
      <dgm:prSet presAssocID="{ACEBCDF5-3412-4196-8C51-42F54906784C}" presName="textA" presStyleLbl="revTx" presStyleIdx="4" presStyleCnt="5">
        <dgm:presLayoutVars>
          <dgm:bulletEnabled val="1"/>
        </dgm:presLayoutVars>
      </dgm:prSet>
      <dgm:spPr/>
    </dgm:pt>
    <dgm:pt modelId="{A4B48740-7405-4071-B764-14F81296C0BB}" type="pres">
      <dgm:prSet presAssocID="{ACEBCDF5-3412-4196-8C51-42F54906784C}" presName="circleA" presStyleLbl="node1" presStyleIdx="4" presStyleCnt="5"/>
      <dgm:spPr>
        <a:solidFill>
          <a:srgbClr val="FC3D21"/>
        </a:solidFill>
      </dgm:spPr>
    </dgm:pt>
    <dgm:pt modelId="{856FE799-CF09-4B6A-87A5-825C2767A541}" type="pres">
      <dgm:prSet presAssocID="{ACEBCDF5-3412-4196-8C51-42F54906784C}" presName="spaceA" presStyleCnt="0"/>
      <dgm:spPr/>
    </dgm:pt>
  </dgm:ptLst>
  <dgm:cxnLst>
    <dgm:cxn modelId="{2D4ADF06-AC8A-4D85-8605-FAEDA2670396}" srcId="{E8BC5454-5539-427E-A17C-E9E65D446D65}" destId="{187EA87B-81E7-4620-B190-0D93C5F8106D}" srcOrd="3" destOrd="0" parTransId="{6F0A38AE-3E27-4CAD-97A2-9D2A91104A84}" sibTransId="{E537827F-CB6E-40DC-80AC-F8578CA6A4FE}"/>
    <dgm:cxn modelId="{6944E81A-93F5-45D6-8658-FA9BE915A7B9}" type="presOf" srcId="{E8BC5454-5539-427E-A17C-E9E65D446D65}" destId="{868A9CF6-F2CE-431B-95E8-81E2E19EACEB}" srcOrd="0" destOrd="0" presId="urn:microsoft.com/office/officeart/2005/8/layout/hProcess11"/>
    <dgm:cxn modelId="{E9696272-C2A9-480B-8766-66761921865B}" type="presOf" srcId="{ACEBCDF5-3412-4196-8C51-42F54906784C}" destId="{84E167D4-8338-489A-BA87-B6AC7F0FAF45}" srcOrd="0" destOrd="0" presId="urn:microsoft.com/office/officeart/2005/8/layout/hProcess11"/>
    <dgm:cxn modelId="{5B4390A2-8B4F-4754-B823-36CCFD69566D}" srcId="{E8BC5454-5539-427E-A17C-E9E65D446D65}" destId="{ACEBCDF5-3412-4196-8C51-42F54906784C}" srcOrd="4" destOrd="0" parTransId="{010FE218-CB1D-4AF7-8C83-5498E8F83A86}" sibTransId="{328C9C61-3D28-4ABB-81CD-DCD62BE8B333}"/>
    <dgm:cxn modelId="{3F42F8B2-3EED-4BF5-AC61-3793D8EA62B8}" type="presOf" srcId="{CE693D5E-BA53-49CA-918D-078BB0E78A84}" destId="{84786CB3-FFE5-4455-89C9-632AA9D6E080}" srcOrd="0" destOrd="0" presId="urn:microsoft.com/office/officeart/2005/8/layout/hProcess11"/>
    <dgm:cxn modelId="{7FACBBB8-35F2-4E64-A123-33A568448F45}" srcId="{E8BC5454-5539-427E-A17C-E9E65D446D65}" destId="{80FBBF34-21A5-4F63-80F1-AA1FCADD7E4E}" srcOrd="1" destOrd="0" parTransId="{84C2B046-D4C8-4EC8-80E4-475014C6D0E1}" sibTransId="{675A602C-FC75-4CF4-B022-FA617B7ACE54}"/>
    <dgm:cxn modelId="{FBE3E9C8-E915-4703-8462-A2354F3036B5}" type="presOf" srcId="{187EA87B-81E7-4620-B190-0D93C5F8106D}" destId="{CC9B958C-4992-4163-ABAD-20D637A6E97D}" srcOrd="0" destOrd="0" presId="urn:microsoft.com/office/officeart/2005/8/layout/hProcess11"/>
    <dgm:cxn modelId="{76D364D6-B8EF-46FC-AF39-9129ACCDD040}" srcId="{E8BC5454-5539-427E-A17C-E9E65D446D65}" destId="{A261049D-DD8E-43C3-9F1B-9FC8A4797DB8}" srcOrd="2" destOrd="0" parTransId="{08CA759B-A963-4BA6-9D3F-31E73A214FD2}" sibTransId="{BC43A6DE-6880-4A6A-BC87-EEB68AB4CB6F}"/>
    <dgm:cxn modelId="{9DE1CFD9-6279-4E34-A850-30457BAF7665}" srcId="{E8BC5454-5539-427E-A17C-E9E65D446D65}" destId="{CE693D5E-BA53-49CA-918D-078BB0E78A84}" srcOrd="0" destOrd="0" parTransId="{A22AA05D-AF95-455B-BC98-200110C6A424}" sibTransId="{64192531-6EDF-417F-883B-37678A77E1F1}"/>
    <dgm:cxn modelId="{86F340E1-6015-44DD-8279-08B739310A5A}" type="presOf" srcId="{80FBBF34-21A5-4F63-80F1-AA1FCADD7E4E}" destId="{91B9F0A9-6382-4E8F-A0AC-DE0FB46B5E3B}" srcOrd="0" destOrd="0" presId="urn:microsoft.com/office/officeart/2005/8/layout/hProcess11"/>
    <dgm:cxn modelId="{5F8090F4-AA6A-42CD-9661-34D775C7A2A2}" type="presOf" srcId="{A261049D-DD8E-43C3-9F1B-9FC8A4797DB8}" destId="{A87FBF51-AB25-48F1-B935-BAD66C03E85F}" srcOrd="0" destOrd="0" presId="urn:microsoft.com/office/officeart/2005/8/layout/hProcess11"/>
    <dgm:cxn modelId="{3BC8CFFE-FCF4-49CE-881B-3A7C2C0F0340}" type="presParOf" srcId="{868A9CF6-F2CE-431B-95E8-81E2E19EACEB}" destId="{1C66DB23-BF44-4143-9917-595F6EBBB995}" srcOrd="0" destOrd="0" presId="urn:microsoft.com/office/officeart/2005/8/layout/hProcess11"/>
    <dgm:cxn modelId="{E95CF8BF-4BB9-4874-BA26-E80DC8DFDCA4}" type="presParOf" srcId="{868A9CF6-F2CE-431B-95E8-81E2E19EACEB}" destId="{198A7B2C-8B3A-43C8-A703-0C4476E56CD5}" srcOrd="1" destOrd="0" presId="urn:microsoft.com/office/officeart/2005/8/layout/hProcess11"/>
    <dgm:cxn modelId="{FC1144F5-9BC1-40B8-8C26-E5A5964B775B}" type="presParOf" srcId="{198A7B2C-8B3A-43C8-A703-0C4476E56CD5}" destId="{1E1D9688-DC18-4ABD-96B4-70E5189ADAD0}" srcOrd="0" destOrd="0" presId="urn:microsoft.com/office/officeart/2005/8/layout/hProcess11"/>
    <dgm:cxn modelId="{66950FC7-7F9B-4CC9-902A-B0D019D27755}" type="presParOf" srcId="{1E1D9688-DC18-4ABD-96B4-70E5189ADAD0}" destId="{84786CB3-FFE5-4455-89C9-632AA9D6E080}" srcOrd="0" destOrd="0" presId="urn:microsoft.com/office/officeart/2005/8/layout/hProcess11"/>
    <dgm:cxn modelId="{A1F65A90-D2EF-4E0C-A45C-FA39EC72D7DB}" type="presParOf" srcId="{1E1D9688-DC18-4ABD-96B4-70E5189ADAD0}" destId="{AD26A5CC-3099-44C4-B447-20D1FB53173E}" srcOrd="1" destOrd="0" presId="urn:microsoft.com/office/officeart/2005/8/layout/hProcess11"/>
    <dgm:cxn modelId="{9BB0E543-B5E2-44F0-8519-8ABD0B679740}" type="presParOf" srcId="{1E1D9688-DC18-4ABD-96B4-70E5189ADAD0}" destId="{354F00D2-FA32-4105-B8BA-55A771F3AE05}" srcOrd="2" destOrd="0" presId="urn:microsoft.com/office/officeart/2005/8/layout/hProcess11"/>
    <dgm:cxn modelId="{CF1E5DBE-27F6-4FFD-8E01-FE90B77A0B67}" type="presParOf" srcId="{198A7B2C-8B3A-43C8-A703-0C4476E56CD5}" destId="{B5C00C40-DD72-4E54-8541-A75788C15696}" srcOrd="1" destOrd="0" presId="urn:microsoft.com/office/officeart/2005/8/layout/hProcess11"/>
    <dgm:cxn modelId="{8D982E94-A333-4D53-BCE8-381B26316A08}" type="presParOf" srcId="{198A7B2C-8B3A-43C8-A703-0C4476E56CD5}" destId="{32294389-7CFE-4BD1-A3B5-E26FB1F61D1F}" srcOrd="2" destOrd="0" presId="urn:microsoft.com/office/officeart/2005/8/layout/hProcess11"/>
    <dgm:cxn modelId="{F74BDAF1-85E8-4070-ACDD-62E94B07A9B1}" type="presParOf" srcId="{32294389-7CFE-4BD1-A3B5-E26FB1F61D1F}" destId="{91B9F0A9-6382-4E8F-A0AC-DE0FB46B5E3B}" srcOrd="0" destOrd="0" presId="urn:microsoft.com/office/officeart/2005/8/layout/hProcess11"/>
    <dgm:cxn modelId="{85DF3A7F-545B-444A-9434-A65588CF871E}" type="presParOf" srcId="{32294389-7CFE-4BD1-A3B5-E26FB1F61D1F}" destId="{FFF46947-7342-4B16-94B6-40F3537A5A5B}" srcOrd="1" destOrd="0" presId="urn:microsoft.com/office/officeart/2005/8/layout/hProcess11"/>
    <dgm:cxn modelId="{8CFD0BBB-0DD7-41B2-B743-B450D8F148FD}" type="presParOf" srcId="{32294389-7CFE-4BD1-A3B5-E26FB1F61D1F}" destId="{5D1C7E34-BFB4-4062-91A2-FCE5C1E430CB}" srcOrd="2" destOrd="0" presId="urn:microsoft.com/office/officeart/2005/8/layout/hProcess11"/>
    <dgm:cxn modelId="{8B96F74D-1E47-4A05-BA85-5A3066352D64}" type="presParOf" srcId="{198A7B2C-8B3A-43C8-A703-0C4476E56CD5}" destId="{A37B1F4C-8861-450C-BB46-6EA8657C8791}" srcOrd="3" destOrd="0" presId="urn:microsoft.com/office/officeart/2005/8/layout/hProcess11"/>
    <dgm:cxn modelId="{B8683C14-65B8-43C6-9356-DA960AB4FB75}" type="presParOf" srcId="{198A7B2C-8B3A-43C8-A703-0C4476E56CD5}" destId="{B5CA964C-1A50-4C23-BA96-8C5A9E1E1075}" srcOrd="4" destOrd="0" presId="urn:microsoft.com/office/officeart/2005/8/layout/hProcess11"/>
    <dgm:cxn modelId="{3B8E865F-F12D-4A9B-A0C4-EB13DB162128}" type="presParOf" srcId="{B5CA964C-1A50-4C23-BA96-8C5A9E1E1075}" destId="{A87FBF51-AB25-48F1-B935-BAD66C03E85F}" srcOrd="0" destOrd="0" presId="urn:microsoft.com/office/officeart/2005/8/layout/hProcess11"/>
    <dgm:cxn modelId="{9C91D8BC-C29A-4202-9266-008551522BB0}" type="presParOf" srcId="{B5CA964C-1A50-4C23-BA96-8C5A9E1E1075}" destId="{EB91D80B-97E1-4561-BFEF-11AACCE13A1F}" srcOrd="1" destOrd="0" presId="urn:microsoft.com/office/officeart/2005/8/layout/hProcess11"/>
    <dgm:cxn modelId="{2C6D0C1F-1450-465A-981F-69CDBF982ED1}" type="presParOf" srcId="{B5CA964C-1A50-4C23-BA96-8C5A9E1E1075}" destId="{5F97AB57-2257-4EC0-8B0E-85EF94063AD8}" srcOrd="2" destOrd="0" presId="urn:microsoft.com/office/officeart/2005/8/layout/hProcess11"/>
    <dgm:cxn modelId="{A20315FB-7D96-4E7B-BC4F-67EB6E5BC61E}" type="presParOf" srcId="{198A7B2C-8B3A-43C8-A703-0C4476E56CD5}" destId="{77F96C47-3808-4EF9-84D5-09C81C818A54}" srcOrd="5" destOrd="0" presId="urn:microsoft.com/office/officeart/2005/8/layout/hProcess11"/>
    <dgm:cxn modelId="{B45A0ACE-01C4-4E70-96B8-C57ACBD35DD5}" type="presParOf" srcId="{198A7B2C-8B3A-43C8-A703-0C4476E56CD5}" destId="{7FD37675-D47A-462B-A6EE-BE03D424890E}" srcOrd="6" destOrd="0" presId="urn:microsoft.com/office/officeart/2005/8/layout/hProcess11"/>
    <dgm:cxn modelId="{E9FE3852-755C-4102-B9ED-C148175F0F23}" type="presParOf" srcId="{7FD37675-D47A-462B-A6EE-BE03D424890E}" destId="{CC9B958C-4992-4163-ABAD-20D637A6E97D}" srcOrd="0" destOrd="0" presId="urn:microsoft.com/office/officeart/2005/8/layout/hProcess11"/>
    <dgm:cxn modelId="{EFE656BC-ED9F-4541-975A-BAF8EC4083AF}" type="presParOf" srcId="{7FD37675-D47A-462B-A6EE-BE03D424890E}" destId="{102CB14E-614B-4571-A337-FAB5DADD645C}" srcOrd="1" destOrd="0" presId="urn:microsoft.com/office/officeart/2005/8/layout/hProcess11"/>
    <dgm:cxn modelId="{AD81AAE5-B905-4C95-B528-CD0D27FA73E4}" type="presParOf" srcId="{7FD37675-D47A-462B-A6EE-BE03D424890E}" destId="{CABBFF3E-272D-4CF4-8812-A08D818E511B}" srcOrd="2" destOrd="0" presId="urn:microsoft.com/office/officeart/2005/8/layout/hProcess11"/>
    <dgm:cxn modelId="{4C584C49-E45D-4394-B403-ACB40A7EF53F}" type="presParOf" srcId="{198A7B2C-8B3A-43C8-A703-0C4476E56CD5}" destId="{549620F1-D89C-44CB-A68E-CE0EC63A81A4}" srcOrd="7" destOrd="0" presId="urn:microsoft.com/office/officeart/2005/8/layout/hProcess11"/>
    <dgm:cxn modelId="{82E4BE0A-D37C-4145-A6EE-C8BD092ADCC0}" type="presParOf" srcId="{198A7B2C-8B3A-43C8-A703-0C4476E56CD5}" destId="{BCF51619-FC97-4571-BB23-63CB941B854C}" srcOrd="8" destOrd="0" presId="urn:microsoft.com/office/officeart/2005/8/layout/hProcess11"/>
    <dgm:cxn modelId="{E6E06B2A-812D-4040-BF94-618377474EE0}" type="presParOf" srcId="{BCF51619-FC97-4571-BB23-63CB941B854C}" destId="{84E167D4-8338-489A-BA87-B6AC7F0FAF45}" srcOrd="0" destOrd="0" presId="urn:microsoft.com/office/officeart/2005/8/layout/hProcess11"/>
    <dgm:cxn modelId="{86DC6CF0-94BB-4EBC-9385-150BC392EC04}" type="presParOf" srcId="{BCF51619-FC97-4571-BB23-63CB941B854C}" destId="{A4B48740-7405-4071-B764-14F81296C0BB}" srcOrd="1" destOrd="0" presId="urn:microsoft.com/office/officeart/2005/8/layout/hProcess11"/>
    <dgm:cxn modelId="{37BD9093-144D-4C6C-9F30-2332D6FBF8BD}" type="presParOf" srcId="{BCF51619-FC97-4571-BB23-63CB941B854C}" destId="{856FE799-CF09-4B6A-87A5-825C2767A54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AED46-3F1E-47A3-8235-6CC1CE117E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FF828-75A5-460B-A2B0-CC10CEBFFBA6}">
      <dgm:prSet custT="1"/>
      <dgm:spPr>
        <a:solidFill>
          <a:schemeClr val="tx1"/>
        </a:solidFill>
      </dgm:spPr>
      <dgm:t>
        <a:bodyPr/>
        <a:lstStyle/>
        <a:p>
          <a:pPr algn="ctr"/>
          <a:r>
            <a:rPr lang="en-US" sz="1000"/>
            <a:t>Self-Leveling System</a:t>
          </a:r>
        </a:p>
      </dgm:t>
    </dgm:pt>
    <dgm:pt modelId="{680BECD4-6DBE-4102-8D4E-9C0D185FE7FF}" type="parTrans" cxnId="{09F7F518-A3E0-4503-B43A-825BDD7EF764}">
      <dgm:prSet/>
      <dgm:spPr/>
      <dgm:t>
        <a:bodyPr/>
        <a:lstStyle/>
        <a:p>
          <a:pPr algn="ctr"/>
          <a:endParaRPr lang="en-US"/>
        </a:p>
      </dgm:t>
    </dgm:pt>
    <dgm:pt modelId="{30032E0F-6656-45B5-A1FD-76B875325887}" type="sibTrans" cxnId="{09F7F518-A3E0-4503-B43A-825BDD7EF764}">
      <dgm:prSet/>
      <dgm:spPr/>
      <dgm:t>
        <a:bodyPr/>
        <a:lstStyle/>
        <a:p>
          <a:pPr algn="ctr"/>
          <a:endParaRPr lang="en-US"/>
        </a:p>
      </dgm:t>
    </dgm:pt>
    <dgm:pt modelId="{1FC648C5-B3DE-4BDF-975A-F886163B61E8}">
      <dgm:prSet custT="1"/>
      <dgm:spPr>
        <a:solidFill>
          <a:srgbClr val="FC3D21"/>
        </a:solidFill>
      </dgm:spPr>
      <dgm:t>
        <a:bodyPr/>
        <a:lstStyle/>
        <a:p>
          <a:pPr algn="ctr"/>
          <a:r>
            <a:rPr lang="en-US" sz="1000"/>
            <a:t>Lander</a:t>
          </a:r>
        </a:p>
      </dgm:t>
    </dgm:pt>
    <dgm:pt modelId="{989D0D5A-664B-4E47-B5C9-A2AE767A8C97}" type="parTrans" cxnId="{39B18E24-43D0-49E1-B236-DA964E5AF760}">
      <dgm:prSet/>
      <dgm:spPr/>
      <dgm:t>
        <a:bodyPr/>
        <a:lstStyle/>
        <a:p>
          <a:pPr algn="ctr"/>
          <a:endParaRPr lang="en-US"/>
        </a:p>
      </dgm:t>
    </dgm:pt>
    <dgm:pt modelId="{3F646696-4C58-4179-AFE6-0961E7BF0653}" type="sibTrans" cxnId="{39B18E24-43D0-49E1-B236-DA964E5AF760}">
      <dgm:prSet/>
      <dgm:spPr/>
      <dgm:t>
        <a:bodyPr/>
        <a:lstStyle/>
        <a:p>
          <a:pPr algn="ctr"/>
          <a:endParaRPr lang="en-US"/>
        </a:p>
      </dgm:t>
    </dgm:pt>
    <dgm:pt modelId="{2E696104-F8CA-4610-B7EE-D224DA4B23E7}">
      <dgm:prSet custT="1"/>
      <dgm:spPr>
        <a:solidFill>
          <a:srgbClr val="FC3D21"/>
        </a:solidFill>
      </dgm:spPr>
      <dgm:t>
        <a:bodyPr/>
        <a:lstStyle/>
        <a:p>
          <a:pPr algn="ctr"/>
          <a:r>
            <a:rPr lang="en-US" sz="1000"/>
            <a:t>Motion</a:t>
          </a:r>
        </a:p>
      </dgm:t>
    </dgm:pt>
    <dgm:pt modelId="{B79100E6-0FCB-40A7-AD74-EB96678EB054}" type="parTrans" cxnId="{DD6F7C1D-968F-4D51-8B23-DD2FD8C26B47}">
      <dgm:prSet/>
      <dgm:spPr/>
      <dgm:t>
        <a:bodyPr/>
        <a:lstStyle/>
        <a:p>
          <a:pPr algn="ctr"/>
          <a:endParaRPr lang="en-US"/>
        </a:p>
      </dgm:t>
    </dgm:pt>
    <dgm:pt modelId="{F10EE9D5-384B-4A97-B302-7E923A4355A6}" type="sibTrans" cxnId="{DD6F7C1D-968F-4D51-8B23-DD2FD8C26B47}">
      <dgm:prSet/>
      <dgm:spPr/>
      <dgm:t>
        <a:bodyPr/>
        <a:lstStyle/>
        <a:p>
          <a:pPr algn="ctr"/>
          <a:endParaRPr lang="en-US"/>
        </a:p>
      </dgm:t>
    </dgm:pt>
    <dgm:pt modelId="{5A98E603-B85B-4C4F-9D27-3A2051BCE7BF}">
      <dgm:prSet custT="1"/>
      <dgm:spPr>
        <a:solidFill>
          <a:srgbClr val="FC3D21"/>
        </a:solidFill>
      </dgm:spPr>
      <dgm:t>
        <a:bodyPr/>
        <a:lstStyle/>
        <a:p>
          <a:pPr algn="ctr"/>
          <a:r>
            <a:rPr lang="en-US" sz="1000"/>
            <a:t>Sense</a:t>
          </a:r>
        </a:p>
      </dgm:t>
    </dgm:pt>
    <dgm:pt modelId="{A02F4FA7-3FC8-420E-ABA3-AF8926197CE2}" type="parTrans" cxnId="{BA8DA675-916E-4036-BD2A-BA8998082370}">
      <dgm:prSet/>
      <dgm:spPr/>
      <dgm:t>
        <a:bodyPr/>
        <a:lstStyle/>
        <a:p>
          <a:pPr algn="ctr"/>
          <a:endParaRPr lang="en-US"/>
        </a:p>
      </dgm:t>
    </dgm:pt>
    <dgm:pt modelId="{E11BB8AA-69C3-405E-99F2-E80E20A96716}" type="sibTrans" cxnId="{BA8DA675-916E-4036-BD2A-BA8998082370}">
      <dgm:prSet/>
      <dgm:spPr/>
      <dgm:t>
        <a:bodyPr/>
        <a:lstStyle/>
        <a:p>
          <a:pPr algn="ctr"/>
          <a:endParaRPr lang="en-US"/>
        </a:p>
      </dgm:t>
    </dgm:pt>
    <dgm:pt modelId="{B33ED22F-E569-49A4-837F-7EE4B2E96FED}">
      <dgm:prSet custT="1"/>
      <dgm:spPr>
        <a:solidFill>
          <a:srgbClr val="FC3D21"/>
        </a:solidFill>
      </dgm:spPr>
      <dgm:t>
        <a:bodyPr/>
        <a:lstStyle/>
        <a:p>
          <a:pPr algn="ctr"/>
          <a:r>
            <a:rPr lang="en-US" sz="1000"/>
            <a:t>Power</a:t>
          </a:r>
        </a:p>
      </dgm:t>
    </dgm:pt>
    <dgm:pt modelId="{F720F7A3-B165-4ECB-A043-9E5818B87D39}" type="parTrans" cxnId="{01454B8E-649C-4B1F-A156-ACEE8FB76A6B}">
      <dgm:prSet/>
      <dgm:spPr/>
      <dgm:t>
        <a:bodyPr/>
        <a:lstStyle/>
        <a:p>
          <a:pPr algn="ctr"/>
          <a:endParaRPr lang="en-US"/>
        </a:p>
      </dgm:t>
    </dgm:pt>
    <dgm:pt modelId="{552BED8A-B99E-4C64-8DAD-A8C8B4E57F80}" type="sibTrans" cxnId="{01454B8E-649C-4B1F-A156-ACEE8FB76A6B}">
      <dgm:prSet/>
      <dgm:spPr/>
      <dgm:t>
        <a:bodyPr/>
        <a:lstStyle/>
        <a:p>
          <a:pPr algn="ctr"/>
          <a:endParaRPr lang="en-US"/>
        </a:p>
      </dgm:t>
    </dgm:pt>
    <dgm:pt modelId="{FE66F82F-9A60-4CE6-A5BC-1EC9935C7941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Angle</a:t>
          </a:r>
        </a:p>
      </dgm:t>
    </dgm:pt>
    <dgm:pt modelId="{05FF0766-5F03-4EAA-9091-15A5869AF545}" type="parTrans" cxnId="{284DDCA4-A3AE-4DC1-88A6-D48C8171402C}">
      <dgm:prSet/>
      <dgm:spPr/>
      <dgm:t>
        <a:bodyPr/>
        <a:lstStyle/>
        <a:p>
          <a:pPr algn="ctr"/>
          <a:endParaRPr lang="en-US"/>
        </a:p>
      </dgm:t>
    </dgm:pt>
    <dgm:pt modelId="{B00488E6-30EA-4A10-AA55-A1D75CD14F48}" type="sibTrans" cxnId="{284DDCA4-A3AE-4DC1-88A6-D48C8171402C}">
      <dgm:prSet/>
      <dgm:spPr/>
      <dgm:t>
        <a:bodyPr/>
        <a:lstStyle/>
        <a:p>
          <a:pPr algn="ctr"/>
          <a:endParaRPr lang="en-US"/>
        </a:p>
      </dgm:t>
    </dgm:pt>
    <dgm:pt modelId="{FD062974-FF3D-4FFA-B18F-489D104A6396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Transform Electricity Into Mechanical Motion</a:t>
          </a:r>
        </a:p>
      </dgm:t>
    </dgm:pt>
    <dgm:pt modelId="{2E0BC91A-CDA3-4E1B-939E-F0301AA8FA2D}" type="parTrans" cxnId="{04E8AACC-2641-4095-99B8-4AF2F63F6F5C}">
      <dgm:prSet/>
      <dgm:spPr/>
      <dgm:t>
        <a:bodyPr/>
        <a:lstStyle/>
        <a:p>
          <a:pPr algn="ctr"/>
          <a:endParaRPr lang="en-US"/>
        </a:p>
      </dgm:t>
    </dgm:pt>
    <dgm:pt modelId="{411E7C02-C4B9-483A-AE8A-6472519C4047}" type="sibTrans" cxnId="{04E8AACC-2641-4095-99B8-4AF2F63F6F5C}">
      <dgm:prSet/>
      <dgm:spPr/>
      <dgm:t>
        <a:bodyPr/>
        <a:lstStyle/>
        <a:p>
          <a:pPr algn="ctr"/>
          <a:endParaRPr lang="en-US"/>
        </a:p>
      </dgm:t>
    </dgm:pt>
    <dgm:pt modelId="{56D901AD-8FF6-4C7D-84BC-A35F5D1A5298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Identify Angle Offset</a:t>
          </a:r>
        </a:p>
      </dgm:t>
    </dgm:pt>
    <dgm:pt modelId="{159CFCC8-679D-4DC0-9733-A14579F827B5}" type="parTrans" cxnId="{F9D0DC09-EE01-44A5-9AAE-AE2E9693B45F}">
      <dgm:prSet/>
      <dgm:spPr/>
      <dgm:t>
        <a:bodyPr/>
        <a:lstStyle/>
        <a:p>
          <a:pPr algn="ctr"/>
          <a:endParaRPr lang="en-US"/>
        </a:p>
      </dgm:t>
    </dgm:pt>
    <dgm:pt modelId="{E11E8ADC-7C46-48FB-A08A-E2D919C25008}" type="sibTrans" cxnId="{F9D0DC09-EE01-44A5-9AAE-AE2E9693B45F}">
      <dgm:prSet/>
      <dgm:spPr/>
      <dgm:t>
        <a:bodyPr/>
        <a:lstStyle/>
        <a:p>
          <a:pPr algn="ctr"/>
          <a:endParaRPr lang="en-US"/>
        </a:p>
      </dgm:t>
    </dgm:pt>
    <dgm:pt modelId="{E6C7BD79-F46C-4A48-9097-8FBEE5C8BD0D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Translate</a:t>
          </a:r>
        </a:p>
      </dgm:t>
    </dgm:pt>
    <dgm:pt modelId="{27F43290-9D16-40B5-8458-69AF456BD39D}" type="parTrans" cxnId="{685812C8-AE73-409F-9CA4-824AF3A498BF}">
      <dgm:prSet/>
      <dgm:spPr/>
      <dgm:t>
        <a:bodyPr/>
        <a:lstStyle/>
        <a:p>
          <a:pPr algn="ctr"/>
          <a:endParaRPr lang="en-US"/>
        </a:p>
      </dgm:t>
    </dgm:pt>
    <dgm:pt modelId="{A779D8B0-8774-4755-9428-3D448A5F76D2}" type="sibTrans" cxnId="{685812C8-AE73-409F-9CA4-824AF3A498BF}">
      <dgm:prSet/>
      <dgm:spPr/>
      <dgm:t>
        <a:bodyPr/>
        <a:lstStyle/>
        <a:p>
          <a:pPr algn="ctr"/>
          <a:endParaRPr lang="en-US"/>
        </a:p>
      </dgm:t>
    </dgm:pt>
    <dgm:pt modelId="{B1FAC673-6743-42F7-B5AB-A71AAE17B8D0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Transform electricity into mechanical motion</a:t>
          </a:r>
        </a:p>
      </dgm:t>
    </dgm:pt>
    <dgm:pt modelId="{620C5007-7A6F-4572-BD08-36EEDDB910EC}" type="parTrans" cxnId="{DC077EB5-BFC7-4889-BDF7-5B3AC4FE7C30}">
      <dgm:prSet/>
      <dgm:spPr/>
      <dgm:t>
        <a:bodyPr/>
        <a:lstStyle/>
        <a:p>
          <a:pPr algn="ctr"/>
          <a:endParaRPr lang="en-US"/>
        </a:p>
      </dgm:t>
    </dgm:pt>
    <dgm:pt modelId="{71A8B5B2-EDE3-493A-9418-BD82574B4C30}" type="sibTrans" cxnId="{DC077EB5-BFC7-4889-BDF7-5B3AC4FE7C30}">
      <dgm:prSet/>
      <dgm:spPr/>
      <dgm:t>
        <a:bodyPr/>
        <a:lstStyle/>
        <a:p>
          <a:pPr algn="ctr"/>
          <a:endParaRPr lang="en-US"/>
        </a:p>
      </dgm:t>
    </dgm:pt>
    <dgm:pt modelId="{7FA46DCB-B6FE-40B3-872E-B302ED5870B3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Translate Power</a:t>
          </a:r>
        </a:p>
      </dgm:t>
    </dgm:pt>
    <dgm:pt modelId="{F9A3D0F8-0918-49CC-8F27-BFBB225186B6}" type="parTrans" cxnId="{6B0FD090-22E7-4BEE-BFCC-04CECAB93DB9}">
      <dgm:prSet/>
      <dgm:spPr/>
      <dgm:t>
        <a:bodyPr/>
        <a:lstStyle/>
        <a:p>
          <a:pPr algn="ctr"/>
          <a:endParaRPr lang="en-US"/>
        </a:p>
      </dgm:t>
    </dgm:pt>
    <dgm:pt modelId="{B81C6B31-8A5E-4862-ABBD-ED0E1D1B0B1D}" type="sibTrans" cxnId="{6B0FD090-22E7-4BEE-BFCC-04CECAB93DB9}">
      <dgm:prSet/>
      <dgm:spPr/>
      <dgm:t>
        <a:bodyPr/>
        <a:lstStyle/>
        <a:p>
          <a:pPr algn="ctr"/>
          <a:endParaRPr lang="en-US"/>
        </a:p>
      </dgm:t>
    </dgm:pt>
    <dgm:pt modelId="{E87D3C09-AA14-437C-A8D6-035E0081C986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Receive Power</a:t>
          </a:r>
        </a:p>
      </dgm:t>
    </dgm:pt>
    <dgm:pt modelId="{FC92BDC9-C5FF-4C97-82A6-DB75DA191012}" type="parTrans" cxnId="{143E8941-D202-4BA4-AA89-A496A3D47968}">
      <dgm:prSet/>
      <dgm:spPr/>
      <dgm:t>
        <a:bodyPr/>
        <a:lstStyle/>
        <a:p>
          <a:pPr algn="ctr"/>
          <a:endParaRPr lang="en-US"/>
        </a:p>
      </dgm:t>
    </dgm:pt>
    <dgm:pt modelId="{FD1056F9-930E-48E7-B96C-CA0681176776}" type="sibTrans" cxnId="{143E8941-D202-4BA4-AA89-A496A3D47968}">
      <dgm:prSet/>
      <dgm:spPr/>
      <dgm:t>
        <a:bodyPr/>
        <a:lstStyle/>
        <a:p>
          <a:pPr algn="ctr"/>
          <a:endParaRPr lang="en-US"/>
        </a:p>
      </dgm:t>
    </dgm:pt>
    <dgm:pt modelId="{6517AB6B-05BC-41E3-81CF-CD27AC76AE42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Recognize Signal</a:t>
          </a:r>
        </a:p>
      </dgm:t>
    </dgm:pt>
    <dgm:pt modelId="{6E913018-87E6-4845-89A3-9E12F14E58C9}" type="parTrans" cxnId="{B96C014A-D3F5-4E9F-B11A-DB61FFA1B418}">
      <dgm:prSet/>
      <dgm:spPr/>
      <dgm:t>
        <a:bodyPr/>
        <a:lstStyle/>
        <a:p>
          <a:pPr algn="ctr"/>
          <a:endParaRPr lang="en-US"/>
        </a:p>
      </dgm:t>
    </dgm:pt>
    <dgm:pt modelId="{EDEA1057-BCB7-479E-9656-EF67AA94C322}" type="sibTrans" cxnId="{B96C014A-D3F5-4E9F-B11A-DB61FFA1B418}">
      <dgm:prSet/>
      <dgm:spPr/>
      <dgm:t>
        <a:bodyPr/>
        <a:lstStyle/>
        <a:p>
          <a:pPr algn="ctr"/>
          <a:endParaRPr lang="en-US"/>
        </a:p>
      </dgm:t>
    </dgm:pt>
    <dgm:pt modelId="{43B496AD-EE51-4036-90FE-A9D975AE17E1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Detect Signal</a:t>
          </a:r>
        </a:p>
      </dgm:t>
    </dgm:pt>
    <dgm:pt modelId="{7111174A-CF08-43CD-9CE8-001AD3491C59}" type="parTrans" cxnId="{58F25999-03A1-4159-8F20-68072AC30ECA}">
      <dgm:prSet/>
      <dgm:spPr/>
      <dgm:t>
        <a:bodyPr/>
        <a:lstStyle/>
        <a:p>
          <a:pPr algn="ctr"/>
          <a:endParaRPr lang="en-US"/>
        </a:p>
      </dgm:t>
    </dgm:pt>
    <dgm:pt modelId="{99DA7DD7-7EA5-4EFE-9A1E-66850FE65E47}" type="sibTrans" cxnId="{58F25999-03A1-4159-8F20-68072AC30ECA}">
      <dgm:prSet/>
      <dgm:spPr/>
      <dgm:t>
        <a:bodyPr/>
        <a:lstStyle/>
        <a:p>
          <a:pPr algn="ctr"/>
          <a:endParaRPr lang="en-US"/>
        </a:p>
      </dgm:t>
    </dgm:pt>
    <dgm:pt modelId="{746B74BE-0A62-4263-A2DD-693201298DDD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Process Signal</a:t>
          </a:r>
        </a:p>
      </dgm:t>
    </dgm:pt>
    <dgm:pt modelId="{6B7B2A42-9B13-4A0E-992D-7D1061361CBD}" type="parTrans" cxnId="{D596C1CF-819D-40AC-9C81-1AEF51261018}">
      <dgm:prSet/>
      <dgm:spPr/>
      <dgm:t>
        <a:bodyPr/>
        <a:lstStyle/>
        <a:p>
          <a:pPr algn="ctr"/>
          <a:endParaRPr lang="en-US"/>
        </a:p>
      </dgm:t>
    </dgm:pt>
    <dgm:pt modelId="{B2D51FDD-C37F-469F-8A2D-9757B03788D6}" type="sibTrans" cxnId="{D596C1CF-819D-40AC-9C81-1AEF51261018}">
      <dgm:prSet/>
      <dgm:spPr/>
      <dgm:t>
        <a:bodyPr/>
        <a:lstStyle/>
        <a:p>
          <a:pPr algn="ctr"/>
          <a:endParaRPr lang="en-US"/>
        </a:p>
      </dgm:t>
    </dgm:pt>
    <dgm:pt modelId="{95EACCE7-8BA4-4A46-A3BF-9894F88EBBFE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Identify Signal</a:t>
          </a:r>
        </a:p>
      </dgm:t>
    </dgm:pt>
    <dgm:pt modelId="{DE6C20F9-B475-4D9F-9E14-E7D06B995F0E}" type="parTrans" cxnId="{27D1423A-6C4C-43D2-AC4A-13373B07B0D2}">
      <dgm:prSet/>
      <dgm:spPr/>
      <dgm:t>
        <a:bodyPr/>
        <a:lstStyle/>
        <a:p>
          <a:pPr algn="ctr"/>
          <a:endParaRPr lang="en-US"/>
        </a:p>
      </dgm:t>
    </dgm:pt>
    <dgm:pt modelId="{676A52B8-4A9D-40FB-8E1E-647089E1E922}" type="sibTrans" cxnId="{27D1423A-6C4C-43D2-AC4A-13373B07B0D2}">
      <dgm:prSet/>
      <dgm:spPr/>
      <dgm:t>
        <a:bodyPr/>
        <a:lstStyle/>
        <a:p>
          <a:pPr algn="ctr"/>
          <a:endParaRPr lang="en-US"/>
        </a:p>
      </dgm:t>
    </dgm:pt>
    <dgm:pt modelId="{603FA477-98AC-4D3E-B66A-4333B42432FE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Distribute Signal </a:t>
          </a:r>
        </a:p>
      </dgm:t>
    </dgm:pt>
    <dgm:pt modelId="{C149A43D-23E1-481A-A632-7840602088F8}" type="parTrans" cxnId="{2DDAFDC1-9C11-45C8-9CF5-093234BA1B38}">
      <dgm:prSet/>
      <dgm:spPr/>
      <dgm:t>
        <a:bodyPr/>
        <a:lstStyle/>
        <a:p>
          <a:pPr algn="ctr"/>
          <a:endParaRPr lang="en-US"/>
        </a:p>
      </dgm:t>
    </dgm:pt>
    <dgm:pt modelId="{B0C2E153-CAFF-432A-B930-682FDA8A31CC}" type="sibTrans" cxnId="{2DDAFDC1-9C11-45C8-9CF5-093234BA1B38}">
      <dgm:prSet/>
      <dgm:spPr/>
      <dgm:t>
        <a:bodyPr/>
        <a:lstStyle/>
        <a:p>
          <a:pPr algn="ctr"/>
          <a:endParaRPr lang="en-US"/>
        </a:p>
      </dgm:t>
    </dgm:pt>
    <dgm:pt modelId="{0768F630-9749-4F66-8B76-6B23DCE99365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Stabilize</a:t>
          </a:r>
        </a:p>
      </dgm:t>
    </dgm:pt>
    <dgm:pt modelId="{1BE3BEF1-1A4F-43F4-AF30-AC8012BA0BDF}" type="parTrans" cxnId="{842ADA0A-D056-4E9A-B0A3-4BC006837802}">
      <dgm:prSet/>
      <dgm:spPr/>
      <dgm:t>
        <a:bodyPr/>
        <a:lstStyle/>
        <a:p>
          <a:pPr algn="ctr"/>
          <a:endParaRPr lang="en-US"/>
        </a:p>
      </dgm:t>
    </dgm:pt>
    <dgm:pt modelId="{8252714B-3C81-4F57-A2C8-58B9FA9145BE}" type="sibTrans" cxnId="{842ADA0A-D056-4E9A-B0A3-4BC006837802}">
      <dgm:prSet/>
      <dgm:spPr/>
      <dgm:t>
        <a:bodyPr/>
        <a:lstStyle/>
        <a:p>
          <a:pPr algn="ctr"/>
          <a:endParaRPr lang="en-US"/>
        </a:p>
      </dgm:t>
    </dgm:pt>
    <dgm:pt modelId="{86C01776-8B32-470E-BD4B-68AC32FE6F96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Halt Mechanical Motion</a:t>
          </a:r>
        </a:p>
      </dgm:t>
    </dgm:pt>
    <dgm:pt modelId="{46ED1147-854F-41CB-947A-5652694DBCB1}" type="parTrans" cxnId="{7D1E9CF1-2292-4DBA-9C3A-C6FB4BE5CF31}">
      <dgm:prSet/>
      <dgm:spPr/>
      <dgm:t>
        <a:bodyPr/>
        <a:lstStyle/>
        <a:p>
          <a:pPr algn="ctr"/>
          <a:endParaRPr lang="en-US"/>
        </a:p>
      </dgm:t>
    </dgm:pt>
    <dgm:pt modelId="{D5BA9F1D-C365-4064-B53C-3C05B9007AD1}" type="sibTrans" cxnId="{7D1E9CF1-2292-4DBA-9C3A-C6FB4BE5CF31}">
      <dgm:prSet/>
      <dgm:spPr/>
      <dgm:t>
        <a:bodyPr/>
        <a:lstStyle/>
        <a:p>
          <a:pPr algn="ctr"/>
          <a:endParaRPr lang="en-US"/>
        </a:p>
      </dgm:t>
    </dgm:pt>
    <dgm:pt modelId="{81DAC8B7-AF76-413A-B3CB-6BD280DB16CA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Level</a:t>
          </a:r>
        </a:p>
      </dgm:t>
    </dgm:pt>
    <dgm:pt modelId="{83CFA3F8-DF8F-4514-BF59-5C5B3327D855}" type="parTrans" cxnId="{499FE4A3-5697-4FB4-BA0F-EB5B9626E513}">
      <dgm:prSet/>
      <dgm:spPr/>
      <dgm:t>
        <a:bodyPr/>
        <a:lstStyle/>
        <a:p>
          <a:pPr algn="ctr"/>
          <a:endParaRPr lang="en-US"/>
        </a:p>
      </dgm:t>
    </dgm:pt>
    <dgm:pt modelId="{F2759F66-4699-4861-A25E-2D9CA0BA6C4E}" type="sibTrans" cxnId="{499FE4A3-5697-4FB4-BA0F-EB5B9626E513}">
      <dgm:prSet/>
      <dgm:spPr/>
      <dgm:t>
        <a:bodyPr/>
        <a:lstStyle/>
        <a:p>
          <a:pPr algn="ctr"/>
          <a:endParaRPr lang="en-US"/>
        </a:p>
      </dgm:t>
    </dgm:pt>
    <dgm:pt modelId="{6C7C05B8-1A6C-4EC2-85B8-EC7C093F9A92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Transform Electricity Into Mechanical Motion</a:t>
          </a:r>
        </a:p>
      </dgm:t>
    </dgm:pt>
    <dgm:pt modelId="{C1E19714-8DD5-4BF1-B9D5-455B81E794D7}" type="parTrans" cxnId="{FA56C94C-A3C1-43AD-A89E-DCF50B2582A8}">
      <dgm:prSet/>
      <dgm:spPr/>
      <dgm:t>
        <a:bodyPr/>
        <a:lstStyle/>
        <a:p>
          <a:pPr algn="ctr"/>
          <a:endParaRPr lang="en-US"/>
        </a:p>
      </dgm:t>
    </dgm:pt>
    <dgm:pt modelId="{774CDC99-6C59-406D-AD6E-D905706742F5}" type="sibTrans" cxnId="{FA56C94C-A3C1-43AD-A89E-DCF50B2582A8}">
      <dgm:prSet/>
      <dgm:spPr/>
      <dgm:t>
        <a:bodyPr/>
        <a:lstStyle/>
        <a:p>
          <a:pPr algn="ctr"/>
          <a:endParaRPr lang="en-US"/>
        </a:p>
      </dgm:t>
    </dgm:pt>
    <dgm:pt modelId="{FA05E88F-488C-4F0A-8BA1-60619F638DCF}">
      <dgm:prSet phldrT="[Text]" custT="1"/>
      <dgm:spPr>
        <a:solidFill>
          <a:srgbClr val="0B3D91"/>
        </a:solidFill>
      </dgm:spPr>
      <dgm:t>
        <a:bodyPr/>
        <a:lstStyle/>
        <a:p>
          <a:pPr algn="ctr"/>
          <a:r>
            <a:rPr lang="en-US" sz="1000"/>
            <a:t>Identify Angle Offset</a:t>
          </a:r>
        </a:p>
      </dgm:t>
    </dgm:pt>
    <dgm:pt modelId="{7A16E394-2D9C-4440-BAD2-583E3CC0816C}" type="parTrans" cxnId="{7A585415-F859-4564-9708-AEB0B45F8B5B}">
      <dgm:prSet/>
      <dgm:spPr/>
      <dgm:t>
        <a:bodyPr/>
        <a:lstStyle/>
        <a:p>
          <a:pPr algn="ctr"/>
          <a:endParaRPr lang="en-US"/>
        </a:p>
      </dgm:t>
    </dgm:pt>
    <dgm:pt modelId="{1100F3DB-0BB7-4263-9279-B4289EB69C69}" type="sibTrans" cxnId="{7A585415-F859-4564-9708-AEB0B45F8B5B}">
      <dgm:prSet/>
      <dgm:spPr/>
      <dgm:t>
        <a:bodyPr/>
        <a:lstStyle/>
        <a:p>
          <a:pPr algn="ctr"/>
          <a:endParaRPr lang="en-US"/>
        </a:p>
      </dgm:t>
    </dgm:pt>
    <dgm:pt modelId="{CE9AECBC-0068-4DD2-9AE9-D31FB97B953B}" type="pres">
      <dgm:prSet presAssocID="{E43AED46-3F1E-47A3-8235-6CC1CE117E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5C41B3-C92F-4F76-A5BE-9546810CD1C6}" type="pres">
      <dgm:prSet presAssocID="{356FF828-75A5-460B-A2B0-CC10CEBFFBA6}" presName="hierRoot1" presStyleCnt="0">
        <dgm:presLayoutVars>
          <dgm:hierBranch val="init"/>
        </dgm:presLayoutVars>
      </dgm:prSet>
      <dgm:spPr/>
    </dgm:pt>
    <dgm:pt modelId="{A034644F-FFF1-4385-8CE9-CE1C53282086}" type="pres">
      <dgm:prSet presAssocID="{356FF828-75A5-460B-A2B0-CC10CEBFFBA6}" presName="rootComposite1" presStyleCnt="0"/>
      <dgm:spPr/>
    </dgm:pt>
    <dgm:pt modelId="{DD32ACDA-E5CD-4570-B395-3E0078A2F4F6}" type="pres">
      <dgm:prSet presAssocID="{356FF828-75A5-460B-A2B0-CC10CEBFFBA6}" presName="rootText1" presStyleLbl="node0" presStyleIdx="0" presStyleCnt="1">
        <dgm:presLayoutVars>
          <dgm:chPref val="3"/>
        </dgm:presLayoutVars>
      </dgm:prSet>
      <dgm:spPr/>
    </dgm:pt>
    <dgm:pt modelId="{0028B587-5A50-4CE2-99B1-7270EF75B203}" type="pres">
      <dgm:prSet presAssocID="{356FF828-75A5-460B-A2B0-CC10CEBFFBA6}" presName="rootConnector1" presStyleLbl="node1" presStyleIdx="0" presStyleCnt="0"/>
      <dgm:spPr/>
    </dgm:pt>
    <dgm:pt modelId="{69EC0EFE-45B0-4F7D-9E6A-D0FB24A71EEA}" type="pres">
      <dgm:prSet presAssocID="{356FF828-75A5-460B-A2B0-CC10CEBFFBA6}" presName="hierChild2" presStyleCnt="0"/>
      <dgm:spPr/>
    </dgm:pt>
    <dgm:pt modelId="{50FC0AC2-9A93-4C22-8C7E-6DC3EBFCC0AC}" type="pres">
      <dgm:prSet presAssocID="{B79100E6-0FCB-40A7-AD74-EB96678EB054}" presName="Name37" presStyleLbl="parChTrans1D2" presStyleIdx="0" presStyleCnt="4"/>
      <dgm:spPr/>
    </dgm:pt>
    <dgm:pt modelId="{9869DD2A-5500-4FA7-9892-8D7B8E41E7C9}" type="pres">
      <dgm:prSet presAssocID="{2E696104-F8CA-4610-B7EE-D224DA4B23E7}" presName="hierRoot2" presStyleCnt="0">
        <dgm:presLayoutVars>
          <dgm:hierBranch val="init"/>
        </dgm:presLayoutVars>
      </dgm:prSet>
      <dgm:spPr/>
    </dgm:pt>
    <dgm:pt modelId="{4E88236A-9BD8-48AB-8CC5-414DA556285B}" type="pres">
      <dgm:prSet presAssocID="{2E696104-F8CA-4610-B7EE-D224DA4B23E7}" presName="rootComposite" presStyleCnt="0"/>
      <dgm:spPr/>
    </dgm:pt>
    <dgm:pt modelId="{15C07FAD-7033-49F8-83E3-2B2C1BA70C95}" type="pres">
      <dgm:prSet presAssocID="{2E696104-F8CA-4610-B7EE-D224DA4B23E7}" presName="rootText" presStyleLbl="node2" presStyleIdx="0" presStyleCnt="4">
        <dgm:presLayoutVars>
          <dgm:chPref val="3"/>
        </dgm:presLayoutVars>
      </dgm:prSet>
      <dgm:spPr/>
    </dgm:pt>
    <dgm:pt modelId="{EA5491DD-17D5-4376-A8C9-BA68B4BEACAF}" type="pres">
      <dgm:prSet presAssocID="{2E696104-F8CA-4610-B7EE-D224DA4B23E7}" presName="rootConnector" presStyleLbl="node2" presStyleIdx="0" presStyleCnt="4"/>
      <dgm:spPr/>
    </dgm:pt>
    <dgm:pt modelId="{61A86FE1-0ACB-4645-8539-6235E785E4EE}" type="pres">
      <dgm:prSet presAssocID="{2E696104-F8CA-4610-B7EE-D224DA4B23E7}" presName="hierChild4" presStyleCnt="0"/>
      <dgm:spPr/>
    </dgm:pt>
    <dgm:pt modelId="{D0F5F951-DBD5-4524-9D9C-24079664EACD}" type="pres">
      <dgm:prSet presAssocID="{05FF0766-5F03-4EAA-9091-15A5869AF545}" presName="Name37" presStyleLbl="parChTrans1D3" presStyleIdx="0" presStyleCnt="8"/>
      <dgm:spPr/>
    </dgm:pt>
    <dgm:pt modelId="{F206D819-3332-4D2F-8B07-C6F83E37F05A}" type="pres">
      <dgm:prSet presAssocID="{FE66F82F-9A60-4CE6-A5BC-1EC9935C7941}" presName="hierRoot2" presStyleCnt="0">
        <dgm:presLayoutVars>
          <dgm:hierBranch val="init"/>
        </dgm:presLayoutVars>
      </dgm:prSet>
      <dgm:spPr/>
    </dgm:pt>
    <dgm:pt modelId="{291FFC7B-DFCD-48F8-9D37-24DE9052E0ED}" type="pres">
      <dgm:prSet presAssocID="{FE66F82F-9A60-4CE6-A5BC-1EC9935C7941}" presName="rootComposite" presStyleCnt="0"/>
      <dgm:spPr/>
    </dgm:pt>
    <dgm:pt modelId="{994FC354-031B-4C45-90AE-76F32EF2349E}" type="pres">
      <dgm:prSet presAssocID="{FE66F82F-9A60-4CE6-A5BC-1EC9935C7941}" presName="rootText" presStyleLbl="node3" presStyleIdx="0" presStyleCnt="8">
        <dgm:presLayoutVars>
          <dgm:chPref val="3"/>
        </dgm:presLayoutVars>
      </dgm:prSet>
      <dgm:spPr/>
    </dgm:pt>
    <dgm:pt modelId="{2D94396A-F81B-4B93-BF57-CA62B603D1B2}" type="pres">
      <dgm:prSet presAssocID="{FE66F82F-9A60-4CE6-A5BC-1EC9935C7941}" presName="rootConnector" presStyleLbl="node3" presStyleIdx="0" presStyleCnt="8"/>
      <dgm:spPr/>
    </dgm:pt>
    <dgm:pt modelId="{E6035E25-BC08-411F-BF3A-4D59EDEDFB04}" type="pres">
      <dgm:prSet presAssocID="{FE66F82F-9A60-4CE6-A5BC-1EC9935C7941}" presName="hierChild4" presStyleCnt="0"/>
      <dgm:spPr/>
    </dgm:pt>
    <dgm:pt modelId="{FCE952C5-C831-41A4-9B8A-DBAC2307D0CB}" type="pres">
      <dgm:prSet presAssocID="{2E0BC91A-CDA3-4E1B-939E-F0301AA8FA2D}" presName="Name37" presStyleLbl="parChTrans1D4" presStyleIdx="0" presStyleCnt="9"/>
      <dgm:spPr/>
    </dgm:pt>
    <dgm:pt modelId="{EFE95B7B-B54E-488F-BAF9-5C41164ABBEB}" type="pres">
      <dgm:prSet presAssocID="{FD062974-FF3D-4FFA-B18F-489D104A6396}" presName="hierRoot2" presStyleCnt="0">
        <dgm:presLayoutVars>
          <dgm:hierBranch val="init"/>
        </dgm:presLayoutVars>
      </dgm:prSet>
      <dgm:spPr/>
    </dgm:pt>
    <dgm:pt modelId="{0B8EBC46-EC1B-4A9E-8332-5ABB0E9FB386}" type="pres">
      <dgm:prSet presAssocID="{FD062974-FF3D-4FFA-B18F-489D104A6396}" presName="rootComposite" presStyleCnt="0"/>
      <dgm:spPr/>
    </dgm:pt>
    <dgm:pt modelId="{385FEA89-D8A6-4409-8B3B-FBEB4F7653D1}" type="pres">
      <dgm:prSet presAssocID="{FD062974-FF3D-4FFA-B18F-489D104A6396}" presName="rootText" presStyleLbl="node4" presStyleIdx="0" presStyleCnt="9" custScaleY="119385">
        <dgm:presLayoutVars>
          <dgm:chPref val="3"/>
        </dgm:presLayoutVars>
      </dgm:prSet>
      <dgm:spPr/>
    </dgm:pt>
    <dgm:pt modelId="{34BCE5EB-F1CF-4FBF-A40B-B128B28119C0}" type="pres">
      <dgm:prSet presAssocID="{FD062974-FF3D-4FFA-B18F-489D104A6396}" presName="rootConnector" presStyleLbl="node4" presStyleIdx="0" presStyleCnt="9"/>
      <dgm:spPr/>
    </dgm:pt>
    <dgm:pt modelId="{B9C70912-AF13-45D5-A638-EA3D6CFB721F}" type="pres">
      <dgm:prSet presAssocID="{FD062974-FF3D-4FFA-B18F-489D104A6396}" presName="hierChild4" presStyleCnt="0"/>
      <dgm:spPr/>
    </dgm:pt>
    <dgm:pt modelId="{C3F9D521-7CBC-4944-AEE6-84B60D1219E1}" type="pres">
      <dgm:prSet presAssocID="{159CFCC8-679D-4DC0-9733-A14579F827B5}" presName="Name37" presStyleLbl="parChTrans1D4" presStyleIdx="1" presStyleCnt="9"/>
      <dgm:spPr/>
    </dgm:pt>
    <dgm:pt modelId="{D4DA87A8-3207-4504-822D-984F1178411D}" type="pres">
      <dgm:prSet presAssocID="{56D901AD-8FF6-4C7D-84BC-A35F5D1A5298}" presName="hierRoot2" presStyleCnt="0">
        <dgm:presLayoutVars>
          <dgm:hierBranch val="init"/>
        </dgm:presLayoutVars>
      </dgm:prSet>
      <dgm:spPr/>
    </dgm:pt>
    <dgm:pt modelId="{037B52C6-4491-47CB-A753-F38A1AD04B52}" type="pres">
      <dgm:prSet presAssocID="{56D901AD-8FF6-4C7D-84BC-A35F5D1A5298}" presName="rootComposite" presStyleCnt="0"/>
      <dgm:spPr/>
    </dgm:pt>
    <dgm:pt modelId="{B99E0AB4-A98D-4CF3-9C01-3ED770B25598}" type="pres">
      <dgm:prSet presAssocID="{56D901AD-8FF6-4C7D-84BC-A35F5D1A5298}" presName="rootText" presStyleLbl="node4" presStyleIdx="1" presStyleCnt="9">
        <dgm:presLayoutVars>
          <dgm:chPref val="3"/>
        </dgm:presLayoutVars>
      </dgm:prSet>
      <dgm:spPr/>
    </dgm:pt>
    <dgm:pt modelId="{B2CE0937-9C99-417A-85C5-798924DB24B6}" type="pres">
      <dgm:prSet presAssocID="{56D901AD-8FF6-4C7D-84BC-A35F5D1A5298}" presName="rootConnector" presStyleLbl="node4" presStyleIdx="1" presStyleCnt="9"/>
      <dgm:spPr/>
    </dgm:pt>
    <dgm:pt modelId="{8E1D70BB-346A-44B7-9552-83EF283B03DE}" type="pres">
      <dgm:prSet presAssocID="{56D901AD-8FF6-4C7D-84BC-A35F5D1A5298}" presName="hierChild4" presStyleCnt="0"/>
      <dgm:spPr/>
    </dgm:pt>
    <dgm:pt modelId="{D57FC67D-E718-4220-99E9-E4EBE9DAC0EB}" type="pres">
      <dgm:prSet presAssocID="{56D901AD-8FF6-4C7D-84BC-A35F5D1A5298}" presName="hierChild5" presStyleCnt="0"/>
      <dgm:spPr/>
    </dgm:pt>
    <dgm:pt modelId="{68A2D9B8-A3C0-4D49-8ED5-8A032D6B16C7}" type="pres">
      <dgm:prSet presAssocID="{FD062974-FF3D-4FFA-B18F-489D104A6396}" presName="hierChild5" presStyleCnt="0"/>
      <dgm:spPr/>
    </dgm:pt>
    <dgm:pt modelId="{E4B233A4-1782-4C31-BB50-FA80E2114793}" type="pres">
      <dgm:prSet presAssocID="{FE66F82F-9A60-4CE6-A5BC-1EC9935C7941}" presName="hierChild5" presStyleCnt="0"/>
      <dgm:spPr/>
    </dgm:pt>
    <dgm:pt modelId="{5E04811F-443C-45AD-8CD2-4EBEB594ACB0}" type="pres">
      <dgm:prSet presAssocID="{27F43290-9D16-40B5-8458-69AF456BD39D}" presName="Name37" presStyleLbl="parChTrans1D3" presStyleIdx="1" presStyleCnt="8"/>
      <dgm:spPr/>
    </dgm:pt>
    <dgm:pt modelId="{38620704-2A49-4BC3-A2FD-E16C7B2C8B27}" type="pres">
      <dgm:prSet presAssocID="{E6C7BD79-F46C-4A48-9097-8FBEE5C8BD0D}" presName="hierRoot2" presStyleCnt="0">
        <dgm:presLayoutVars>
          <dgm:hierBranch val="init"/>
        </dgm:presLayoutVars>
      </dgm:prSet>
      <dgm:spPr/>
    </dgm:pt>
    <dgm:pt modelId="{E00C5C5F-FBEA-46C1-8DC8-AA97A61D4095}" type="pres">
      <dgm:prSet presAssocID="{E6C7BD79-F46C-4A48-9097-8FBEE5C8BD0D}" presName="rootComposite" presStyleCnt="0"/>
      <dgm:spPr/>
    </dgm:pt>
    <dgm:pt modelId="{1B79F46D-3C74-41AE-B4ED-FE3522554184}" type="pres">
      <dgm:prSet presAssocID="{E6C7BD79-F46C-4A48-9097-8FBEE5C8BD0D}" presName="rootText" presStyleLbl="node3" presStyleIdx="1" presStyleCnt="8">
        <dgm:presLayoutVars>
          <dgm:chPref val="3"/>
        </dgm:presLayoutVars>
      </dgm:prSet>
      <dgm:spPr/>
    </dgm:pt>
    <dgm:pt modelId="{FFACD590-6DC6-4714-B8B2-F7BD55E3AF9C}" type="pres">
      <dgm:prSet presAssocID="{E6C7BD79-F46C-4A48-9097-8FBEE5C8BD0D}" presName="rootConnector" presStyleLbl="node3" presStyleIdx="1" presStyleCnt="8"/>
      <dgm:spPr/>
    </dgm:pt>
    <dgm:pt modelId="{783B5EC5-1941-4343-A871-62D9D509C34A}" type="pres">
      <dgm:prSet presAssocID="{E6C7BD79-F46C-4A48-9097-8FBEE5C8BD0D}" presName="hierChild4" presStyleCnt="0"/>
      <dgm:spPr/>
    </dgm:pt>
    <dgm:pt modelId="{55B453AE-CE7F-4C99-9F29-82A01785D3AF}" type="pres">
      <dgm:prSet presAssocID="{620C5007-7A6F-4572-BD08-36EEDDB910EC}" presName="Name37" presStyleLbl="parChTrans1D4" presStyleIdx="2" presStyleCnt="9"/>
      <dgm:spPr/>
    </dgm:pt>
    <dgm:pt modelId="{BCC7BF37-C8AE-4781-AFA4-C48D32DC883A}" type="pres">
      <dgm:prSet presAssocID="{B1FAC673-6743-42F7-B5AB-A71AAE17B8D0}" presName="hierRoot2" presStyleCnt="0">
        <dgm:presLayoutVars>
          <dgm:hierBranch val="init"/>
        </dgm:presLayoutVars>
      </dgm:prSet>
      <dgm:spPr/>
    </dgm:pt>
    <dgm:pt modelId="{B56D01B7-E166-490F-B553-E33F4B33D254}" type="pres">
      <dgm:prSet presAssocID="{B1FAC673-6743-42F7-B5AB-A71AAE17B8D0}" presName="rootComposite" presStyleCnt="0"/>
      <dgm:spPr/>
    </dgm:pt>
    <dgm:pt modelId="{28BEBC2C-9F62-4FDF-865E-EDCA672C6F24}" type="pres">
      <dgm:prSet presAssocID="{B1FAC673-6743-42F7-B5AB-A71AAE17B8D0}" presName="rootText" presStyleLbl="node4" presStyleIdx="2" presStyleCnt="9" custScaleY="117724">
        <dgm:presLayoutVars>
          <dgm:chPref val="3"/>
        </dgm:presLayoutVars>
      </dgm:prSet>
      <dgm:spPr/>
    </dgm:pt>
    <dgm:pt modelId="{F2E10F64-2936-4230-81AB-DB046B0E3174}" type="pres">
      <dgm:prSet presAssocID="{B1FAC673-6743-42F7-B5AB-A71AAE17B8D0}" presName="rootConnector" presStyleLbl="node4" presStyleIdx="2" presStyleCnt="9"/>
      <dgm:spPr/>
    </dgm:pt>
    <dgm:pt modelId="{040B698E-44CA-4FCD-BD44-B38890A7EA18}" type="pres">
      <dgm:prSet presAssocID="{B1FAC673-6743-42F7-B5AB-A71AAE17B8D0}" presName="hierChild4" presStyleCnt="0"/>
      <dgm:spPr/>
    </dgm:pt>
    <dgm:pt modelId="{07A64BE2-0B24-4DEC-9669-0F54CDEB20E2}" type="pres">
      <dgm:prSet presAssocID="{B1FAC673-6743-42F7-B5AB-A71AAE17B8D0}" presName="hierChild5" presStyleCnt="0"/>
      <dgm:spPr/>
    </dgm:pt>
    <dgm:pt modelId="{85F3F1F0-938F-43D1-9BCC-5605E4F641BA}" type="pres">
      <dgm:prSet presAssocID="{E6C7BD79-F46C-4A48-9097-8FBEE5C8BD0D}" presName="hierChild5" presStyleCnt="0"/>
      <dgm:spPr/>
    </dgm:pt>
    <dgm:pt modelId="{8ADDB6F6-9AD9-4680-A6A1-7E6499904EA7}" type="pres">
      <dgm:prSet presAssocID="{2E696104-F8CA-4610-B7EE-D224DA4B23E7}" presName="hierChild5" presStyleCnt="0"/>
      <dgm:spPr/>
    </dgm:pt>
    <dgm:pt modelId="{014E4C2D-E552-48CB-B724-8A22B7470380}" type="pres">
      <dgm:prSet presAssocID="{F720F7A3-B165-4ECB-A043-9E5818B87D39}" presName="Name37" presStyleLbl="parChTrans1D2" presStyleIdx="1" presStyleCnt="4"/>
      <dgm:spPr/>
    </dgm:pt>
    <dgm:pt modelId="{6DB6DADE-E77E-4DEB-B720-4F3292265A5B}" type="pres">
      <dgm:prSet presAssocID="{B33ED22F-E569-49A4-837F-7EE4B2E96FED}" presName="hierRoot2" presStyleCnt="0">
        <dgm:presLayoutVars>
          <dgm:hierBranch val="init"/>
        </dgm:presLayoutVars>
      </dgm:prSet>
      <dgm:spPr/>
    </dgm:pt>
    <dgm:pt modelId="{A45D61D8-4DF9-42A5-A8C6-417DB684BC34}" type="pres">
      <dgm:prSet presAssocID="{B33ED22F-E569-49A4-837F-7EE4B2E96FED}" presName="rootComposite" presStyleCnt="0"/>
      <dgm:spPr/>
    </dgm:pt>
    <dgm:pt modelId="{1FAADD1D-3E60-42BD-AFD8-596F071DAFF1}" type="pres">
      <dgm:prSet presAssocID="{B33ED22F-E569-49A4-837F-7EE4B2E96FED}" presName="rootText" presStyleLbl="node2" presStyleIdx="1" presStyleCnt="4">
        <dgm:presLayoutVars>
          <dgm:chPref val="3"/>
        </dgm:presLayoutVars>
      </dgm:prSet>
      <dgm:spPr/>
    </dgm:pt>
    <dgm:pt modelId="{76D681B9-09DF-4816-BF18-7B691076512B}" type="pres">
      <dgm:prSet presAssocID="{B33ED22F-E569-49A4-837F-7EE4B2E96FED}" presName="rootConnector" presStyleLbl="node2" presStyleIdx="1" presStyleCnt="4"/>
      <dgm:spPr/>
    </dgm:pt>
    <dgm:pt modelId="{BF0A2212-05DC-4512-9E58-53FB3C18F2FA}" type="pres">
      <dgm:prSet presAssocID="{B33ED22F-E569-49A4-837F-7EE4B2E96FED}" presName="hierChild4" presStyleCnt="0"/>
      <dgm:spPr/>
    </dgm:pt>
    <dgm:pt modelId="{FAA659FD-E37A-4532-9778-8B150BB01545}" type="pres">
      <dgm:prSet presAssocID="{F9A3D0F8-0918-49CC-8F27-BFBB225186B6}" presName="Name37" presStyleLbl="parChTrans1D3" presStyleIdx="2" presStyleCnt="8"/>
      <dgm:spPr/>
    </dgm:pt>
    <dgm:pt modelId="{274695A2-85D7-4A55-9328-ED6677C32D9B}" type="pres">
      <dgm:prSet presAssocID="{7FA46DCB-B6FE-40B3-872E-B302ED5870B3}" presName="hierRoot2" presStyleCnt="0">
        <dgm:presLayoutVars>
          <dgm:hierBranch val="init"/>
        </dgm:presLayoutVars>
      </dgm:prSet>
      <dgm:spPr/>
    </dgm:pt>
    <dgm:pt modelId="{AAECBB87-4E38-43C2-95A8-A727A4665C49}" type="pres">
      <dgm:prSet presAssocID="{7FA46DCB-B6FE-40B3-872E-B302ED5870B3}" presName="rootComposite" presStyleCnt="0"/>
      <dgm:spPr/>
    </dgm:pt>
    <dgm:pt modelId="{5E7810CA-7702-48A1-B2D3-DC99DCEF4BB4}" type="pres">
      <dgm:prSet presAssocID="{7FA46DCB-B6FE-40B3-872E-B302ED5870B3}" presName="rootText" presStyleLbl="node3" presStyleIdx="2" presStyleCnt="8">
        <dgm:presLayoutVars>
          <dgm:chPref val="3"/>
        </dgm:presLayoutVars>
      </dgm:prSet>
      <dgm:spPr/>
    </dgm:pt>
    <dgm:pt modelId="{D1F528CC-3603-450B-B3D1-7A7A0F8CC1FA}" type="pres">
      <dgm:prSet presAssocID="{7FA46DCB-B6FE-40B3-872E-B302ED5870B3}" presName="rootConnector" presStyleLbl="node3" presStyleIdx="2" presStyleCnt="8"/>
      <dgm:spPr/>
    </dgm:pt>
    <dgm:pt modelId="{1D413C51-B030-47B7-B4D5-FBEC9160993B}" type="pres">
      <dgm:prSet presAssocID="{7FA46DCB-B6FE-40B3-872E-B302ED5870B3}" presName="hierChild4" presStyleCnt="0"/>
      <dgm:spPr/>
    </dgm:pt>
    <dgm:pt modelId="{D40EEF34-0B35-485F-9AE0-339B4C1B88A8}" type="pres">
      <dgm:prSet presAssocID="{FC92BDC9-C5FF-4C97-82A6-DB75DA191012}" presName="Name37" presStyleLbl="parChTrans1D4" presStyleIdx="3" presStyleCnt="9"/>
      <dgm:spPr/>
    </dgm:pt>
    <dgm:pt modelId="{C9216D20-2B9E-47AF-91FB-116A9FEE530C}" type="pres">
      <dgm:prSet presAssocID="{E87D3C09-AA14-437C-A8D6-035E0081C986}" presName="hierRoot2" presStyleCnt="0">
        <dgm:presLayoutVars>
          <dgm:hierBranch val="init"/>
        </dgm:presLayoutVars>
      </dgm:prSet>
      <dgm:spPr/>
    </dgm:pt>
    <dgm:pt modelId="{6111599C-A16F-4C66-9EDF-0DFB7963456E}" type="pres">
      <dgm:prSet presAssocID="{E87D3C09-AA14-437C-A8D6-035E0081C986}" presName="rootComposite" presStyleCnt="0"/>
      <dgm:spPr/>
    </dgm:pt>
    <dgm:pt modelId="{77C199D7-1264-4D89-A116-ED534E9F1BA0}" type="pres">
      <dgm:prSet presAssocID="{E87D3C09-AA14-437C-A8D6-035E0081C986}" presName="rootText" presStyleLbl="node4" presStyleIdx="3" presStyleCnt="9">
        <dgm:presLayoutVars>
          <dgm:chPref val="3"/>
        </dgm:presLayoutVars>
      </dgm:prSet>
      <dgm:spPr/>
    </dgm:pt>
    <dgm:pt modelId="{4E28C3DD-7632-4293-83DB-6C14DA3F3CAD}" type="pres">
      <dgm:prSet presAssocID="{E87D3C09-AA14-437C-A8D6-035E0081C986}" presName="rootConnector" presStyleLbl="node4" presStyleIdx="3" presStyleCnt="9"/>
      <dgm:spPr/>
    </dgm:pt>
    <dgm:pt modelId="{55E975EA-F9CC-4A04-91C6-EB48D21BB16F}" type="pres">
      <dgm:prSet presAssocID="{E87D3C09-AA14-437C-A8D6-035E0081C986}" presName="hierChild4" presStyleCnt="0"/>
      <dgm:spPr/>
    </dgm:pt>
    <dgm:pt modelId="{8E8C8118-D108-4CC2-94E5-325EE1C67950}" type="pres">
      <dgm:prSet presAssocID="{E87D3C09-AA14-437C-A8D6-035E0081C986}" presName="hierChild5" presStyleCnt="0"/>
      <dgm:spPr/>
    </dgm:pt>
    <dgm:pt modelId="{84DEAD50-1833-4A84-AB39-A4BE974992E0}" type="pres">
      <dgm:prSet presAssocID="{7FA46DCB-B6FE-40B3-872E-B302ED5870B3}" presName="hierChild5" presStyleCnt="0"/>
      <dgm:spPr/>
    </dgm:pt>
    <dgm:pt modelId="{82BE2178-0132-431F-9641-6BBD3D5CDC3F}" type="pres">
      <dgm:prSet presAssocID="{B33ED22F-E569-49A4-837F-7EE4B2E96FED}" presName="hierChild5" presStyleCnt="0"/>
      <dgm:spPr/>
    </dgm:pt>
    <dgm:pt modelId="{630FE987-EC0B-43C7-985C-8BC254B6F982}" type="pres">
      <dgm:prSet presAssocID="{A02F4FA7-3FC8-420E-ABA3-AF8926197CE2}" presName="Name37" presStyleLbl="parChTrans1D2" presStyleIdx="2" presStyleCnt="4"/>
      <dgm:spPr/>
    </dgm:pt>
    <dgm:pt modelId="{1F5270EC-5F19-4E9C-80BC-3C626EBCFB20}" type="pres">
      <dgm:prSet presAssocID="{5A98E603-B85B-4C4F-9D27-3A2051BCE7BF}" presName="hierRoot2" presStyleCnt="0">
        <dgm:presLayoutVars>
          <dgm:hierBranch val="init"/>
        </dgm:presLayoutVars>
      </dgm:prSet>
      <dgm:spPr/>
    </dgm:pt>
    <dgm:pt modelId="{E3C403E0-2529-4FE8-B5FB-8D4504CD38F5}" type="pres">
      <dgm:prSet presAssocID="{5A98E603-B85B-4C4F-9D27-3A2051BCE7BF}" presName="rootComposite" presStyleCnt="0"/>
      <dgm:spPr/>
    </dgm:pt>
    <dgm:pt modelId="{DDCA20AD-1E72-4D8C-84B4-6557FC482FDF}" type="pres">
      <dgm:prSet presAssocID="{5A98E603-B85B-4C4F-9D27-3A2051BCE7BF}" presName="rootText" presStyleLbl="node2" presStyleIdx="2" presStyleCnt="4">
        <dgm:presLayoutVars>
          <dgm:chPref val="3"/>
        </dgm:presLayoutVars>
      </dgm:prSet>
      <dgm:spPr/>
    </dgm:pt>
    <dgm:pt modelId="{E31F4140-3C8E-4A84-ADD6-7DFF5BC1CA71}" type="pres">
      <dgm:prSet presAssocID="{5A98E603-B85B-4C4F-9D27-3A2051BCE7BF}" presName="rootConnector" presStyleLbl="node2" presStyleIdx="2" presStyleCnt="4"/>
      <dgm:spPr/>
    </dgm:pt>
    <dgm:pt modelId="{E3AC61C9-201F-4E30-B66E-96652255C276}" type="pres">
      <dgm:prSet presAssocID="{5A98E603-B85B-4C4F-9D27-3A2051BCE7BF}" presName="hierChild4" presStyleCnt="0"/>
      <dgm:spPr/>
    </dgm:pt>
    <dgm:pt modelId="{709013B0-5954-4793-83A6-0F23C6E90086}" type="pres">
      <dgm:prSet presAssocID="{6E913018-87E6-4845-89A3-9E12F14E58C9}" presName="Name37" presStyleLbl="parChTrans1D3" presStyleIdx="3" presStyleCnt="8"/>
      <dgm:spPr/>
    </dgm:pt>
    <dgm:pt modelId="{10ADDE88-1223-4658-935E-D433E8904EAA}" type="pres">
      <dgm:prSet presAssocID="{6517AB6B-05BC-41E3-81CF-CD27AC76AE42}" presName="hierRoot2" presStyleCnt="0">
        <dgm:presLayoutVars>
          <dgm:hierBranch val="init"/>
        </dgm:presLayoutVars>
      </dgm:prSet>
      <dgm:spPr/>
    </dgm:pt>
    <dgm:pt modelId="{D636D0BB-BAD4-4EE4-97F7-B2F3EB667D5D}" type="pres">
      <dgm:prSet presAssocID="{6517AB6B-05BC-41E3-81CF-CD27AC76AE42}" presName="rootComposite" presStyleCnt="0"/>
      <dgm:spPr/>
    </dgm:pt>
    <dgm:pt modelId="{42869374-0B18-4598-91FC-0D47CE505C76}" type="pres">
      <dgm:prSet presAssocID="{6517AB6B-05BC-41E3-81CF-CD27AC76AE42}" presName="rootText" presStyleLbl="node3" presStyleIdx="3" presStyleCnt="8">
        <dgm:presLayoutVars>
          <dgm:chPref val="3"/>
        </dgm:presLayoutVars>
      </dgm:prSet>
      <dgm:spPr/>
    </dgm:pt>
    <dgm:pt modelId="{26C5E0AA-520B-46BA-9171-DAAAA1BBD799}" type="pres">
      <dgm:prSet presAssocID="{6517AB6B-05BC-41E3-81CF-CD27AC76AE42}" presName="rootConnector" presStyleLbl="node3" presStyleIdx="3" presStyleCnt="8"/>
      <dgm:spPr/>
    </dgm:pt>
    <dgm:pt modelId="{0B3E0B1C-50D8-409B-8460-422A314991CD}" type="pres">
      <dgm:prSet presAssocID="{6517AB6B-05BC-41E3-81CF-CD27AC76AE42}" presName="hierChild4" presStyleCnt="0"/>
      <dgm:spPr/>
    </dgm:pt>
    <dgm:pt modelId="{C13B8517-FA84-40CF-A54E-034D37BC68BF}" type="pres">
      <dgm:prSet presAssocID="{7111174A-CF08-43CD-9CE8-001AD3491C59}" presName="Name37" presStyleLbl="parChTrans1D4" presStyleIdx="4" presStyleCnt="9"/>
      <dgm:spPr/>
    </dgm:pt>
    <dgm:pt modelId="{817C003A-2158-40AC-BC84-E941A279434B}" type="pres">
      <dgm:prSet presAssocID="{43B496AD-EE51-4036-90FE-A9D975AE17E1}" presName="hierRoot2" presStyleCnt="0">
        <dgm:presLayoutVars>
          <dgm:hierBranch val="init"/>
        </dgm:presLayoutVars>
      </dgm:prSet>
      <dgm:spPr/>
    </dgm:pt>
    <dgm:pt modelId="{22625DA0-1251-4038-B864-08C5DD14FD6B}" type="pres">
      <dgm:prSet presAssocID="{43B496AD-EE51-4036-90FE-A9D975AE17E1}" presName="rootComposite" presStyleCnt="0"/>
      <dgm:spPr/>
    </dgm:pt>
    <dgm:pt modelId="{553685A3-2B91-4CAA-951C-1CD1F04586F4}" type="pres">
      <dgm:prSet presAssocID="{43B496AD-EE51-4036-90FE-A9D975AE17E1}" presName="rootText" presStyleLbl="node4" presStyleIdx="4" presStyleCnt="9">
        <dgm:presLayoutVars>
          <dgm:chPref val="3"/>
        </dgm:presLayoutVars>
      </dgm:prSet>
      <dgm:spPr/>
    </dgm:pt>
    <dgm:pt modelId="{2E755541-9C0C-4F53-9F97-85E3B991B6B1}" type="pres">
      <dgm:prSet presAssocID="{43B496AD-EE51-4036-90FE-A9D975AE17E1}" presName="rootConnector" presStyleLbl="node4" presStyleIdx="4" presStyleCnt="9"/>
      <dgm:spPr/>
    </dgm:pt>
    <dgm:pt modelId="{2D0CFFD4-64EB-4BCA-BDDE-854B3C3125BA}" type="pres">
      <dgm:prSet presAssocID="{43B496AD-EE51-4036-90FE-A9D975AE17E1}" presName="hierChild4" presStyleCnt="0"/>
      <dgm:spPr/>
    </dgm:pt>
    <dgm:pt modelId="{E4F49859-C797-484B-A6A6-7EEC3398AEF4}" type="pres">
      <dgm:prSet presAssocID="{43B496AD-EE51-4036-90FE-A9D975AE17E1}" presName="hierChild5" presStyleCnt="0"/>
      <dgm:spPr/>
    </dgm:pt>
    <dgm:pt modelId="{1A703996-3A9C-40BF-9A1C-39CB08D38AB1}" type="pres">
      <dgm:prSet presAssocID="{6517AB6B-05BC-41E3-81CF-CD27AC76AE42}" presName="hierChild5" presStyleCnt="0"/>
      <dgm:spPr/>
    </dgm:pt>
    <dgm:pt modelId="{87F7A4A7-7337-4A59-B987-EA1CFEF11FF9}" type="pres">
      <dgm:prSet presAssocID="{6B7B2A42-9B13-4A0E-992D-7D1061361CBD}" presName="Name37" presStyleLbl="parChTrans1D3" presStyleIdx="4" presStyleCnt="8"/>
      <dgm:spPr/>
    </dgm:pt>
    <dgm:pt modelId="{53DFC353-D86B-4AD0-AE9A-60BF8136B614}" type="pres">
      <dgm:prSet presAssocID="{746B74BE-0A62-4263-A2DD-693201298DDD}" presName="hierRoot2" presStyleCnt="0">
        <dgm:presLayoutVars>
          <dgm:hierBranch val="init"/>
        </dgm:presLayoutVars>
      </dgm:prSet>
      <dgm:spPr/>
    </dgm:pt>
    <dgm:pt modelId="{E7DC4F7C-C479-4204-B92E-A69819737DFD}" type="pres">
      <dgm:prSet presAssocID="{746B74BE-0A62-4263-A2DD-693201298DDD}" presName="rootComposite" presStyleCnt="0"/>
      <dgm:spPr/>
    </dgm:pt>
    <dgm:pt modelId="{4159C869-3CE2-4236-8CD5-694245604611}" type="pres">
      <dgm:prSet presAssocID="{746B74BE-0A62-4263-A2DD-693201298DDD}" presName="rootText" presStyleLbl="node3" presStyleIdx="4" presStyleCnt="8">
        <dgm:presLayoutVars>
          <dgm:chPref val="3"/>
        </dgm:presLayoutVars>
      </dgm:prSet>
      <dgm:spPr/>
    </dgm:pt>
    <dgm:pt modelId="{7B2FE95B-A8BB-4FAA-8922-ED3133C4C938}" type="pres">
      <dgm:prSet presAssocID="{746B74BE-0A62-4263-A2DD-693201298DDD}" presName="rootConnector" presStyleLbl="node3" presStyleIdx="4" presStyleCnt="8"/>
      <dgm:spPr/>
    </dgm:pt>
    <dgm:pt modelId="{B0AF0756-4324-4F94-8A00-47227F8D8E44}" type="pres">
      <dgm:prSet presAssocID="{746B74BE-0A62-4263-A2DD-693201298DDD}" presName="hierChild4" presStyleCnt="0"/>
      <dgm:spPr/>
    </dgm:pt>
    <dgm:pt modelId="{CEBD8759-C609-47AF-BBE3-B2F532728E2A}" type="pres">
      <dgm:prSet presAssocID="{DE6C20F9-B475-4D9F-9E14-E7D06B995F0E}" presName="Name37" presStyleLbl="parChTrans1D4" presStyleIdx="5" presStyleCnt="9"/>
      <dgm:spPr/>
    </dgm:pt>
    <dgm:pt modelId="{2C2BF0D1-1DF2-4181-BFEE-D66449EE3D3F}" type="pres">
      <dgm:prSet presAssocID="{95EACCE7-8BA4-4A46-A3BF-9894F88EBBFE}" presName="hierRoot2" presStyleCnt="0">
        <dgm:presLayoutVars>
          <dgm:hierBranch val="init"/>
        </dgm:presLayoutVars>
      </dgm:prSet>
      <dgm:spPr/>
    </dgm:pt>
    <dgm:pt modelId="{F555F2D0-63CB-46DD-8D98-9035BF0E8BBA}" type="pres">
      <dgm:prSet presAssocID="{95EACCE7-8BA4-4A46-A3BF-9894F88EBBFE}" presName="rootComposite" presStyleCnt="0"/>
      <dgm:spPr/>
    </dgm:pt>
    <dgm:pt modelId="{D3833086-6700-48DB-A50B-8FD660012780}" type="pres">
      <dgm:prSet presAssocID="{95EACCE7-8BA4-4A46-A3BF-9894F88EBBFE}" presName="rootText" presStyleLbl="node4" presStyleIdx="5" presStyleCnt="9">
        <dgm:presLayoutVars>
          <dgm:chPref val="3"/>
        </dgm:presLayoutVars>
      </dgm:prSet>
      <dgm:spPr/>
    </dgm:pt>
    <dgm:pt modelId="{A5648CA5-D1F6-4176-BE16-E44795623D04}" type="pres">
      <dgm:prSet presAssocID="{95EACCE7-8BA4-4A46-A3BF-9894F88EBBFE}" presName="rootConnector" presStyleLbl="node4" presStyleIdx="5" presStyleCnt="9"/>
      <dgm:spPr/>
    </dgm:pt>
    <dgm:pt modelId="{AC6CB950-1F55-4916-B844-1BCA431A8243}" type="pres">
      <dgm:prSet presAssocID="{95EACCE7-8BA4-4A46-A3BF-9894F88EBBFE}" presName="hierChild4" presStyleCnt="0"/>
      <dgm:spPr/>
    </dgm:pt>
    <dgm:pt modelId="{47F6B1CA-5948-43C8-AA18-3D8CCC4CB1D1}" type="pres">
      <dgm:prSet presAssocID="{95EACCE7-8BA4-4A46-A3BF-9894F88EBBFE}" presName="hierChild5" presStyleCnt="0"/>
      <dgm:spPr/>
    </dgm:pt>
    <dgm:pt modelId="{740506F7-E98B-4354-A62D-37ECB2EFF3C0}" type="pres">
      <dgm:prSet presAssocID="{746B74BE-0A62-4263-A2DD-693201298DDD}" presName="hierChild5" presStyleCnt="0"/>
      <dgm:spPr/>
    </dgm:pt>
    <dgm:pt modelId="{FD7A7DA2-C11C-43A4-8706-6E4105F350C9}" type="pres">
      <dgm:prSet presAssocID="{C149A43D-23E1-481A-A632-7840602088F8}" presName="Name37" presStyleLbl="parChTrans1D3" presStyleIdx="5" presStyleCnt="8"/>
      <dgm:spPr/>
    </dgm:pt>
    <dgm:pt modelId="{8C0785E2-5864-4C2D-814D-260AA51F3CE7}" type="pres">
      <dgm:prSet presAssocID="{603FA477-98AC-4D3E-B66A-4333B42432FE}" presName="hierRoot2" presStyleCnt="0">
        <dgm:presLayoutVars>
          <dgm:hierBranch val="init"/>
        </dgm:presLayoutVars>
      </dgm:prSet>
      <dgm:spPr/>
    </dgm:pt>
    <dgm:pt modelId="{2B7EFC49-A2B8-403E-8B6B-F380604F8E67}" type="pres">
      <dgm:prSet presAssocID="{603FA477-98AC-4D3E-B66A-4333B42432FE}" presName="rootComposite" presStyleCnt="0"/>
      <dgm:spPr/>
    </dgm:pt>
    <dgm:pt modelId="{10F7FC48-065B-4979-ADE6-7110CD2499BC}" type="pres">
      <dgm:prSet presAssocID="{603FA477-98AC-4D3E-B66A-4333B42432FE}" presName="rootText" presStyleLbl="node3" presStyleIdx="5" presStyleCnt="8">
        <dgm:presLayoutVars>
          <dgm:chPref val="3"/>
        </dgm:presLayoutVars>
      </dgm:prSet>
      <dgm:spPr/>
    </dgm:pt>
    <dgm:pt modelId="{74090481-DADE-4CEF-9B0D-345A18740463}" type="pres">
      <dgm:prSet presAssocID="{603FA477-98AC-4D3E-B66A-4333B42432FE}" presName="rootConnector" presStyleLbl="node3" presStyleIdx="5" presStyleCnt="8"/>
      <dgm:spPr/>
    </dgm:pt>
    <dgm:pt modelId="{2DF1CC4F-5DB0-42BD-93EC-E93A2EAC3082}" type="pres">
      <dgm:prSet presAssocID="{603FA477-98AC-4D3E-B66A-4333B42432FE}" presName="hierChild4" presStyleCnt="0"/>
      <dgm:spPr/>
    </dgm:pt>
    <dgm:pt modelId="{E3A47F4B-B263-475C-99E2-E15827A3838A}" type="pres">
      <dgm:prSet presAssocID="{603FA477-98AC-4D3E-B66A-4333B42432FE}" presName="hierChild5" presStyleCnt="0"/>
      <dgm:spPr/>
    </dgm:pt>
    <dgm:pt modelId="{4DB6EC06-BAF1-4E24-AEE0-9FE6FC8162AC}" type="pres">
      <dgm:prSet presAssocID="{5A98E603-B85B-4C4F-9D27-3A2051BCE7BF}" presName="hierChild5" presStyleCnt="0"/>
      <dgm:spPr/>
    </dgm:pt>
    <dgm:pt modelId="{C06D1318-0314-4F91-8F59-1CF5747D7DCC}" type="pres">
      <dgm:prSet presAssocID="{989D0D5A-664B-4E47-B5C9-A2AE767A8C97}" presName="Name37" presStyleLbl="parChTrans1D2" presStyleIdx="3" presStyleCnt="4"/>
      <dgm:spPr/>
    </dgm:pt>
    <dgm:pt modelId="{2B16708C-366B-4CE6-9483-1281822CD802}" type="pres">
      <dgm:prSet presAssocID="{1FC648C5-B3DE-4BDF-975A-F886163B61E8}" presName="hierRoot2" presStyleCnt="0">
        <dgm:presLayoutVars>
          <dgm:hierBranch val="init"/>
        </dgm:presLayoutVars>
      </dgm:prSet>
      <dgm:spPr/>
    </dgm:pt>
    <dgm:pt modelId="{ECCDC6D4-D649-409B-AAA0-C893AE6E0C39}" type="pres">
      <dgm:prSet presAssocID="{1FC648C5-B3DE-4BDF-975A-F886163B61E8}" presName="rootComposite" presStyleCnt="0"/>
      <dgm:spPr/>
    </dgm:pt>
    <dgm:pt modelId="{1D097542-AA05-4B0E-9B0C-74F00ED8F22A}" type="pres">
      <dgm:prSet presAssocID="{1FC648C5-B3DE-4BDF-975A-F886163B61E8}" presName="rootText" presStyleLbl="node2" presStyleIdx="3" presStyleCnt="4">
        <dgm:presLayoutVars>
          <dgm:chPref val="3"/>
        </dgm:presLayoutVars>
      </dgm:prSet>
      <dgm:spPr/>
    </dgm:pt>
    <dgm:pt modelId="{DC119F86-78AD-4267-B4EE-B68B1C00BCC7}" type="pres">
      <dgm:prSet presAssocID="{1FC648C5-B3DE-4BDF-975A-F886163B61E8}" presName="rootConnector" presStyleLbl="node2" presStyleIdx="3" presStyleCnt="4"/>
      <dgm:spPr/>
    </dgm:pt>
    <dgm:pt modelId="{95F018EC-CEA4-437F-BC59-8FBE00D71351}" type="pres">
      <dgm:prSet presAssocID="{1FC648C5-B3DE-4BDF-975A-F886163B61E8}" presName="hierChild4" presStyleCnt="0"/>
      <dgm:spPr/>
    </dgm:pt>
    <dgm:pt modelId="{53E69D44-8AE7-4964-BF6B-37EC0033ECE0}" type="pres">
      <dgm:prSet presAssocID="{1BE3BEF1-1A4F-43F4-AF30-AC8012BA0BDF}" presName="Name37" presStyleLbl="parChTrans1D3" presStyleIdx="6" presStyleCnt="8"/>
      <dgm:spPr/>
    </dgm:pt>
    <dgm:pt modelId="{BE88BA6D-EEA8-41FC-BADA-CF5BE5544EC3}" type="pres">
      <dgm:prSet presAssocID="{0768F630-9749-4F66-8B76-6B23DCE99365}" presName="hierRoot2" presStyleCnt="0">
        <dgm:presLayoutVars>
          <dgm:hierBranch val="init"/>
        </dgm:presLayoutVars>
      </dgm:prSet>
      <dgm:spPr/>
    </dgm:pt>
    <dgm:pt modelId="{0A99C662-D87A-4121-AC0F-4A5B9D1D9C91}" type="pres">
      <dgm:prSet presAssocID="{0768F630-9749-4F66-8B76-6B23DCE99365}" presName="rootComposite" presStyleCnt="0"/>
      <dgm:spPr/>
    </dgm:pt>
    <dgm:pt modelId="{D272CF20-7C71-4972-82D7-928361A5A790}" type="pres">
      <dgm:prSet presAssocID="{0768F630-9749-4F66-8B76-6B23DCE99365}" presName="rootText" presStyleLbl="node3" presStyleIdx="6" presStyleCnt="8">
        <dgm:presLayoutVars>
          <dgm:chPref val="3"/>
        </dgm:presLayoutVars>
      </dgm:prSet>
      <dgm:spPr/>
    </dgm:pt>
    <dgm:pt modelId="{A476C996-5806-445E-8AD0-7E180DD44016}" type="pres">
      <dgm:prSet presAssocID="{0768F630-9749-4F66-8B76-6B23DCE99365}" presName="rootConnector" presStyleLbl="node3" presStyleIdx="6" presStyleCnt="8"/>
      <dgm:spPr/>
    </dgm:pt>
    <dgm:pt modelId="{FF1AD433-38AD-49CE-95C1-65BB862D46B8}" type="pres">
      <dgm:prSet presAssocID="{0768F630-9749-4F66-8B76-6B23DCE99365}" presName="hierChild4" presStyleCnt="0"/>
      <dgm:spPr/>
    </dgm:pt>
    <dgm:pt modelId="{AFC20B0B-73E6-4E43-9B16-3DD6C6D2C440}" type="pres">
      <dgm:prSet presAssocID="{46ED1147-854F-41CB-947A-5652694DBCB1}" presName="Name37" presStyleLbl="parChTrans1D4" presStyleIdx="6" presStyleCnt="9"/>
      <dgm:spPr/>
    </dgm:pt>
    <dgm:pt modelId="{2AE8D17E-E6DE-4692-9303-418AC0B7C7D6}" type="pres">
      <dgm:prSet presAssocID="{86C01776-8B32-470E-BD4B-68AC32FE6F96}" presName="hierRoot2" presStyleCnt="0">
        <dgm:presLayoutVars>
          <dgm:hierBranch val="init"/>
        </dgm:presLayoutVars>
      </dgm:prSet>
      <dgm:spPr/>
    </dgm:pt>
    <dgm:pt modelId="{B524B718-37BB-4642-94E0-ECD5B04B7C95}" type="pres">
      <dgm:prSet presAssocID="{86C01776-8B32-470E-BD4B-68AC32FE6F96}" presName="rootComposite" presStyleCnt="0"/>
      <dgm:spPr/>
    </dgm:pt>
    <dgm:pt modelId="{0204B66E-9D76-4C48-8094-2304999DCFBF}" type="pres">
      <dgm:prSet presAssocID="{86C01776-8B32-470E-BD4B-68AC32FE6F96}" presName="rootText" presStyleLbl="node4" presStyleIdx="6" presStyleCnt="9">
        <dgm:presLayoutVars>
          <dgm:chPref val="3"/>
        </dgm:presLayoutVars>
      </dgm:prSet>
      <dgm:spPr/>
    </dgm:pt>
    <dgm:pt modelId="{45C5D42B-6EC6-4809-BF91-6CCC5DDD5F2B}" type="pres">
      <dgm:prSet presAssocID="{86C01776-8B32-470E-BD4B-68AC32FE6F96}" presName="rootConnector" presStyleLbl="node4" presStyleIdx="6" presStyleCnt="9"/>
      <dgm:spPr/>
    </dgm:pt>
    <dgm:pt modelId="{1EDA4867-E5DC-4FB0-8FF1-84FFB7FC40D7}" type="pres">
      <dgm:prSet presAssocID="{86C01776-8B32-470E-BD4B-68AC32FE6F96}" presName="hierChild4" presStyleCnt="0"/>
      <dgm:spPr/>
    </dgm:pt>
    <dgm:pt modelId="{5ED60BD9-4008-4724-98C3-97012C8C5AD0}" type="pres">
      <dgm:prSet presAssocID="{86C01776-8B32-470E-BD4B-68AC32FE6F96}" presName="hierChild5" presStyleCnt="0"/>
      <dgm:spPr/>
    </dgm:pt>
    <dgm:pt modelId="{1C315B7C-C493-43EB-B47D-AB65BF0BC545}" type="pres">
      <dgm:prSet presAssocID="{0768F630-9749-4F66-8B76-6B23DCE99365}" presName="hierChild5" presStyleCnt="0"/>
      <dgm:spPr/>
    </dgm:pt>
    <dgm:pt modelId="{D680EDF6-A443-45C7-9781-D7D0E0EF3910}" type="pres">
      <dgm:prSet presAssocID="{83CFA3F8-DF8F-4514-BF59-5C5B3327D855}" presName="Name37" presStyleLbl="parChTrans1D3" presStyleIdx="7" presStyleCnt="8"/>
      <dgm:spPr/>
    </dgm:pt>
    <dgm:pt modelId="{5DF3D628-D70A-4AD3-9B1C-E5E0B9571388}" type="pres">
      <dgm:prSet presAssocID="{81DAC8B7-AF76-413A-B3CB-6BD280DB16CA}" presName="hierRoot2" presStyleCnt="0">
        <dgm:presLayoutVars>
          <dgm:hierBranch val="init"/>
        </dgm:presLayoutVars>
      </dgm:prSet>
      <dgm:spPr/>
    </dgm:pt>
    <dgm:pt modelId="{FE86CC41-B52D-4250-ABDF-BF798EDE337B}" type="pres">
      <dgm:prSet presAssocID="{81DAC8B7-AF76-413A-B3CB-6BD280DB16CA}" presName="rootComposite" presStyleCnt="0"/>
      <dgm:spPr/>
    </dgm:pt>
    <dgm:pt modelId="{482ACDC1-5182-476B-B205-97914682E509}" type="pres">
      <dgm:prSet presAssocID="{81DAC8B7-AF76-413A-B3CB-6BD280DB16CA}" presName="rootText" presStyleLbl="node3" presStyleIdx="7" presStyleCnt="8">
        <dgm:presLayoutVars>
          <dgm:chPref val="3"/>
        </dgm:presLayoutVars>
      </dgm:prSet>
      <dgm:spPr/>
    </dgm:pt>
    <dgm:pt modelId="{DBD52CB7-3E81-465B-9241-1EA6EF7ACA25}" type="pres">
      <dgm:prSet presAssocID="{81DAC8B7-AF76-413A-B3CB-6BD280DB16CA}" presName="rootConnector" presStyleLbl="node3" presStyleIdx="7" presStyleCnt="8"/>
      <dgm:spPr/>
    </dgm:pt>
    <dgm:pt modelId="{640F5ACB-C3E2-48F1-B35A-066423753AB3}" type="pres">
      <dgm:prSet presAssocID="{81DAC8B7-AF76-413A-B3CB-6BD280DB16CA}" presName="hierChild4" presStyleCnt="0"/>
      <dgm:spPr/>
    </dgm:pt>
    <dgm:pt modelId="{62AD74A9-0EA8-43A0-B600-4326126F1188}" type="pres">
      <dgm:prSet presAssocID="{C1E19714-8DD5-4BF1-B9D5-455B81E794D7}" presName="Name37" presStyleLbl="parChTrans1D4" presStyleIdx="7" presStyleCnt="9"/>
      <dgm:spPr/>
    </dgm:pt>
    <dgm:pt modelId="{29C6DAB3-9B54-4768-A684-2B9632BA05C5}" type="pres">
      <dgm:prSet presAssocID="{6C7C05B8-1A6C-4EC2-85B8-EC7C093F9A92}" presName="hierRoot2" presStyleCnt="0">
        <dgm:presLayoutVars>
          <dgm:hierBranch val="init"/>
        </dgm:presLayoutVars>
      </dgm:prSet>
      <dgm:spPr/>
    </dgm:pt>
    <dgm:pt modelId="{CC4059B4-5A98-4FBE-9D0C-E2AD95792AE4}" type="pres">
      <dgm:prSet presAssocID="{6C7C05B8-1A6C-4EC2-85B8-EC7C093F9A92}" presName="rootComposite" presStyleCnt="0"/>
      <dgm:spPr/>
    </dgm:pt>
    <dgm:pt modelId="{4D78A00F-ED58-48EA-B3C1-09C39C4B95CA}" type="pres">
      <dgm:prSet presAssocID="{6C7C05B8-1A6C-4EC2-85B8-EC7C093F9A92}" presName="rootText" presStyleLbl="node4" presStyleIdx="7" presStyleCnt="9" custScaleY="115439">
        <dgm:presLayoutVars>
          <dgm:chPref val="3"/>
        </dgm:presLayoutVars>
      </dgm:prSet>
      <dgm:spPr/>
    </dgm:pt>
    <dgm:pt modelId="{D3556AA8-8773-4DDD-BDD4-929557884C9C}" type="pres">
      <dgm:prSet presAssocID="{6C7C05B8-1A6C-4EC2-85B8-EC7C093F9A92}" presName="rootConnector" presStyleLbl="node4" presStyleIdx="7" presStyleCnt="9"/>
      <dgm:spPr/>
    </dgm:pt>
    <dgm:pt modelId="{A4FDC050-1B6E-428A-80EF-D02A9CDB8F38}" type="pres">
      <dgm:prSet presAssocID="{6C7C05B8-1A6C-4EC2-85B8-EC7C093F9A92}" presName="hierChild4" presStyleCnt="0"/>
      <dgm:spPr/>
    </dgm:pt>
    <dgm:pt modelId="{4AD79986-6EFA-41CF-940C-0582B843292C}" type="pres">
      <dgm:prSet presAssocID="{7A16E394-2D9C-4440-BAD2-583E3CC0816C}" presName="Name37" presStyleLbl="parChTrans1D4" presStyleIdx="8" presStyleCnt="9"/>
      <dgm:spPr/>
    </dgm:pt>
    <dgm:pt modelId="{3E0262B6-2F16-4B52-B624-A4B79C21B3C5}" type="pres">
      <dgm:prSet presAssocID="{FA05E88F-488C-4F0A-8BA1-60619F638DCF}" presName="hierRoot2" presStyleCnt="0">
        <dgm:presLayoutVars>
          <dgm:hierBranch val="init"/>
        </dgm:presLayoutVars>
      </dgm:prSet>
      <dgm:spPr/>
    </dgm:pt>
    <dgm:pt modelId="{0AC4EA3F-FD31-4895-A703-8C52B6F25C61}" type="pres">
      <dgm:prSet presAssocID="{FA05E88F-488C-4F0A-8BA1-60619F638DCF}" presName="rootComposite" presStyleCnt="0"/>
      <dgm:spPr/>
    </dgm:pt>
    <dgm:pt modelId="{B6C4BCD7-BDE3-41B6-AA75-59F2D8907594}" type="pres">
      <dgm:prSet presAssocID="{FA05E88F-488C-4F0A-8BA1-60619F638DCF}" presName="rootText" presStyleLbl="node4" presStyleIdx="8" presStyleCnt="9">
        <dgm:presLayoutVars>
          <dgm:chPref val="3"/>
        </dgm:presLayoutVars>
      </dgm:prSet>
      <dgm:spPr/>
    </dgm:pt>
    <dgm:pt modelId="{80E547F6-361D-43DF-B9BC-3B78ED47D746}" type="pres">
      <dgm:prSet presAssocID="{FA05E88F-488C-4F0A-8BA1-60619F638DCF}" presName="rootConnector" presStyleLbl="node4" presStyleIdx="8" presStyleCnt="9"/>
      <dgm:spPr/>
    </dgm:pt>
    <dgm:pt modelId="{B3ED80DD-38C3-4E6A-A57B-F0E3BF7EDF69}" type="pres">
      <dgm:prSet presAssocID="{FA05E88F-488C-4F0A-8BA1-60619F638DCF}" presName="hierChild4" presStyleCnt="0"/>
      <dgm:spPr/>
    </dgm:pt>
    <dgm:pt modelId="{64CE6BB2-250A-4463-9162-DF5250849E9A}" type="pres">
      <dgm:prSet presAssocID="{FA05E88F-488C-4F0A-8BA1-60619F638DCF}" presName="hierChild5" presStyleCnt="0"/>
      <dgm:spPr/>
    </dgm:pt>
    <dgm:pt modelId="{5CA39154-0C1E-410B-AABB-15734C44A3F4}" type="pres">
      <dgm:prSet presAssocID="{6C7C05B8-1A6C-4EC2-85B8-EC7C093F9A92}" presName="hierChild5" presStyleCnt="0"/>
      <dgm:spPr/>
    </dgm:pt>
    <dgm:pt modelId="{D6320A84-911F-4D2C-86C4-9A420C0B5913}" type="pres">
      <dgm:prSet presAssocID="{81DAC8B7-AF76-413A-B3CB-6BD280DB16CA}" presName="hierChild5" presStyleCnt="0"/>
      <dgm:spPr/>
    </dgm:pt>
    <dgm:pt modelId="{758E51B0-77A8-4C19-A112-AEFDC4951016}" type="pres">
      <dgm:prSet presAssocID="{1FC648C5-B3DE-4BDF-975A-F886163B61E8}" presName="hierChild5" presStyleCnt="0"/>
      <dgm:spPr/>
    </dgm:pt>
    <dgm:pt modelId="{6825BBAA-A632-4525-824B-ED6B5175CFD7}" type="pres">
      <dgm:prSet presAssocID="{356FF828-75A5-460B-A2B0-CC10CEBFFBA6}" presName="hierChild3" presStyleCnt="0"/>
      <dgm:spPr/>
    </dgm:pt>
  </dgm:ptLst>
  <dgm:cxnLst>
    <dgm:cxn modelId="{0E2B3F05-3FB1-421A-86EC-24DD642EA714}" type="presOf" srcId="{7FA46DCB-B6FE-40B3-872E-B302ED5870B3}" destId="{5E7810CA-7702-48A1-B2D3-DC99DCEF4BB4}" srcOrd="0" destOrd="0" presId="urn:microsoft.com/office/officeart/2005/8/layout/orgChart1"/>
    <dgm:cxn modelId="{F9D0DC09-EE01-44A5-9AAE-AE2E9693B45F}" srcId="{FD062974-FF3D-4FFA-B18F-489D104A6396}" destId="{56D901AD-8FF6-4C7D-84BC-A35F5D1A5298}" srcOrd="0" destOrd="0" parTransId="{159CFCC8-679D-4DC0-9733-A14579F827B5}" sibTransId="{E11E8ADC-7C46-48FB-A08A-E2D919C25008}"/>
    <dgm:cxn modelId="{842ADA0A-D056-4E9A-B0A3-4BC006837802}" srcId="{1FC648C5-B3DE-4BDF-975A-F886163B61E8}" destId="{0768F630-9749-4F66-8B76-6B23DCE99365}" srcOrd="0" destOrd="0" parTransId="{1BE3BEF1-1A4F-43F4-AF30-AC8012BA0BDF}" sibTransId="{8252714B-3C81-4F57-A2C8-58B9FA9145BE}"/>
    <dgm:cxn modelId="{4F1BB90E-55AA-430C-A775-FCD99647757A}" type="presOf" srcId="{F720F7A3-B165-4ECB-A043-9E5818B87D39}" destId="{014E4C2D-E552-48CB-B724-8A22B7470380}" srcOrd="0" destOrd="0" presId="urn:microsoft.com/office/officeart/2005/8/layout/orgChart1"/>
    <dgm:cxn modelId="{418C7110-8979-4134-8B56-3576E6ED9061}" type="presOf" srcId="{6B7B2A42-9B13-4A0E-992D-7D1061361CBD}" destId="{87F7A4A7-7337-4A59-B987-EA1CFEF11FF9}" srcOrd="0" destOrd="0" presId="urn:microsoft.com/office/officeart/2005/8/layout/orgChart1"/>
    <dgm:cxn modelId="{F6393B11-ECF7-4802-B227-14F80E0E5685}" type="presOf" srcId="{FA05E88F-488C-4F0A-8BA1-60619F638DCF}" destId="{B6C4BCD7-BDE3-41B6-AA75-59F2D8907594}" srcOrd="0" destOrd="0" presId="urn:microsoft.com/office/officeart/2005/8/layout/orgChart1"/>
    <dgm:cxn modelId="{7A585415-F859-4564-9708-AEB0B45F8B5B}" srcId="{6C7C05B8-1A6C-4EC2-85B8-EC7C093F9A92}" destId="{FA05E88F-488C-4F0A-8BA1-60619F638DCF}" srcOrd="0" destOrd="0" parTransId="{7A16E394-2D9C-4440-BAD2-583E3CC0816C}" sibTransId="{1100F3DB-0BB7-4263-9279-B4289EB69C69}"/>
    <dgm:cxn modelId="{09F7F518-A3E0-4503-B43A-825BDD7EF764}" srcId="{E43AED46-3F1E-47A3-8235-6CC1CE117E6D}" destId="{356FF828-75A5-460B-A2B0-CC10CEBFFBA6}" srcOrd="0" destOrd="0" parTransId="{680BECD4-6DBE-4102-8D4E-9C0D185FE7FF}" sibTransId="{30032E0F-6656-45B5-A1FD-76B875325887}"/>
    <dgm:cxn modelId="{AB4F3C1A-65AE-4FA8-BAE9-6D00C96A94FC}" type="presOf" srcId="{0768F630-9749-4F66-8B76-6B23DCE99365}" destId="{D272CF20-7C71-4972-82D7-928361A5A790}" srcOrd="0" destOrd="0" presId="urn:microsoft.com/office/officeart/2005/8/layout/orgChart1"/>
    <dgm:cxn modelId="{5475511B-5614-4111-A917-EAA0391C1184}" type="presOf" srcId="{05FF0766-5F03-4EAA-9091-15A5869AF545}" destId="{D0F5F951-DBD5-4524-9D9C-24079664EACD}" srcOrd="0" destOrd="0" presId="urn:microsoft.com/office/officeart/2005/8/layout/orgChart1"/>
    <dgm:cxn modelId="{D98DD41B-1482-4A91-AFC7-13C2833FB4F6}" type="presOf" srcId="{2E0BC91A-CDA3-4E1B-939E-F0301AA8FA2D}" destId="{FCE952C5-C831-41A4-9B8A-DBAC2307D0CB}" srcOrd="0" destOrd="0" presId="urn:microsoft.com/office/officeart/2005/8/layout/orgChart1"/>
    <dgm:cxn modelId="{31F9611C-D2AE-460C-8073-53E3DC57D7B7}" type="presOf" srcId="{F9A3D0F8-0918-49CC-8F27-BFBB225186B6}" destId="{FAA659FD-E37A-4532-9778-8B150BB01545}" srcOrd="0" destOrd="0" presId="urn:microsoft.com/office/officeart/2005/8/layout/orgChart1"/>
    <dgm:cxn modelId="{DD6F7C1D-968F-4D51-8B23-DD2FD8C26B47}" srcId="{356FF828-75A5-460B-A2B0-CC10CEBFFBA6}" destId="{2E696104-F8CA-4610-B7EE-D224DA4B23E7}" srcOrd="0" destOrd="0" parTransId="{B79100E6-0FCB-40A7-AD74-EB96678EB054}" sibTransId="{F10EE9D5-384B-4A97-B302-7E923A4355A6}"/>
    <dgm:cxn modelId="{5E6C4F22-5178-40C5-B01C-934325446EB8}" type="presOf" srcId="{E43AED46-3F1E-47A3-8235-6CC1CE117E6D}" destId="{CE9AECBC-0068-4DD2-9AE9-D31FB97B953B}" srcOrd="0" destOrd="0" presId="urn:microsoft.com/office/officeart/2005/8/layout/orgChart1"/>
    <dgm:cxn modelId="{E9DE0324-0A20-4948-BEB3-1A07FB513D03}" type="presOf" srcId="{56D901AD-8FF6-4C7D-84BC-A35F5D1A5298}" destId="{B2CE0937-9C99-417A-85C5-798924DB24B6}" srcOrd="1" destOrd="0" presId="urn:microsoft.com/office/officeart/2005/8/layout/orgChart1"/>
    <dgm:cxn modelId="{39B18E24-43D0-49E1-B236-DA964E5AF760}" srcId="{356FF828-75A5-460B-A2B0-CC10CEBFFBA6}" destId="{1FC648C5-B3DE-4BDF-975A-F886163B61E8}" srcOrd="3" destOrd="0" parTransId="{989D0D5A-664B-4E47-B5C9-A2AE767A8C97}" sibTransId="{3F646696-4C58-4179-AFE6-0961E7BF0653}"/>
    <dgm:cxn modelId="{87215428-EBC5-4D34-9B20-64D15B1CC5E3}" type="presOf" srcId="{6C7C05B8-1A6C-4EC2-85B8-EC7C093F9A92}" destId="{4D78A00F-ED58-48EA-B3C1-09C39C4B95CA}" srcOrd="0" destOrd="0" presId="urn:microsoft.com/office/officeart/2005/8/layout/orgChart1"/>
    <dgm:cxn modelId="{046DAA29-2044-4388-A72B-B6F7B862E103}" type="presOf" srcId="{5A98E603-B85B-4C4F-9D27-3A2051BCE7BF}" destId="{DDCA20AD-1E72-4D8C-84B4-6557FC482FDF}" srcOrd="0" destOrd="0" presId="urn:microsoft.com/office/officeart/2005/8/layout/orgChart1"/>
    <dgm:cxn modelId="{30CC092C-6BD3-4A2F-95F2-5BE63AE88BBF}" type="presOf" srcId="{2E696104-F8CA-4610-B7EE-D224DA4B23E7}" destId="{15C07FAD-7033-49F8-83E3-2B2C1BA70C95}" srcOrd="0" destOrd="0" presId="urn:microsoft.com/office/officeart/2005/8/layout/orgChart1"/>
    <dgm:cxn modelId="{225B8632-B0F8-4CC3-9A96-F9922568E95D}" type="presOf" srcId="{7FA46DCB-B6FE-40B3-872E-B302ED5870B3}" destId="{D1F528CC-3603-450B-B3D1-7A7A0F8CC1FA}" srcOrd="1" destOrd="0" presId="urn:microsoft.com/office/officeart/2005/8/layout/orgChart1"/>
    <dgm:cxn modelId="{9DAC9F33-0185-4A07-B4F6-07C514600087}" type="presOf" srcId="{DE6C20F9-B475-4D9F-9E14-E7D06B995F0E}" destId="{CEBD8759-C609-47AF-BBE3-B2F532728E2A}" srcOrd="0" destOrd="0" presId="urn:microsoft.com/office/officeart/2005/8/layout/orgChart1"/>
    <dgm:cxn modelId="{B610B139-7177-40DE-9426-AAD58F05BD0B}" type="presOf" srcId="{E6C7BD79-F46C-4A48-9097-8FBEE5C8BD0D}" destId="{1B79F46D-3C74-41AE-B4ED-FE3522554184}" srcOrd="0" destOrd="0" presId="urn:microsoft.com/office/officeart/2005/8/layout/orgChart1"/>
    <dgm:cxn modelId="{27D1423A-6C4C-43D2-AC4A-13373B07B0D2}" srcId="{746B74BE-0A62-4263-A2DD-693201298DDD}" destId="{95EACCE7-8BA4-4A46-A3BF-9894F88EBBFE}" srcOrd="0" destOrd="0" parTransId="{DE6C20F9-B475-4D9F-9E14-E7D06B995F0E}" sibTransId="{676A52B8-4A9D-40FB-8E1E-647089E1E922}"/>
    <dgm:cxn modelId="{23078D3A-252A-4C72-AE55-156A560CEDC1}" type="presOf" srcId="{7111174A-CF08-43CD-9CE8-001AD3491C59}" destId="{C13B8517-FA84-40CF-A54E-034D37BC68BF}" srcOrd="0" destOrd="0" presId="urn:microsoft.com/office/officeart/2005/8/layout/orgChart1"/>
    <dgm:cxn modelId="{B2A24A3C-CC9F-4C43-9883-1AC0D20CA6D6}" type="presOf" srcId="{989D0D5A-664B-4E47-B5C9-A2AE767A8C97}" destId="{C06D1318-0314-4F91-8F59-1CF5747D7DCC}" srcOrd="0" destOrd="0" presId="urn:microsoft.com/office/officeart/2005/8/layout/orgChart1"/>
    <dgm:cxn modelId="{617C6F40-6E51-4C5D-852E-0CB968D704CE}" type="presOf" srcId="{E87D3C09-AA14-437C-A8D6-035E0081C986}" destId="{77C199D7-1264-4D89-A116-ED534E9F1BA0}" srcOrd="0" destOrd="0" presId="urn:microsoft.com/office/officeart/2005/8/layout/orgChart1"/>
    <dgm:cxn modelId="{6270D95E-2B3A-4211-B98E-27A12D987677}" type="presOf" srcId="{46ED1147-854F-41CB-947A-5652694DBCB1}" destId="{AFC20B0B-73E6-4E43-9B16-3DD6C6D2C440}" srcOrd="0" destOrd="0" presId="urn:microsoft.com/office/officeart/2005/8/layout/orgChart1"/>
    <dgm:cxn modelId="{143E8941-D202-4BA4-AA89-A496A3D47968}" srcId="{7FA46DCB-B6FE-40B3-872E-B302ED5870B3}" destId="{E87D3C09-AA14-437C-A8D6-035E0081C986}" srcOrd="0" destOrd="0" parTransId="{FC92BDC9-C5FF-4C97-82A6-DB75DA191012}" sibTransId="{FD1056F9-930E-48E7-B96C-CA0681176776}"/>
    <dgm:cxn modelId="{CF37C443-5D08-44D9-92FD-4A763AC2897A}" type="presOf" srcId="{1BE3BEF1-1A4F-43F4-AF30-AC8012BA0BDF}" destId="{53E69D44-8AE7-4964-BF6B-37EC0033ECE0}" srcOrd="0" destOrd="0" presId="urn:microsoft.com/office/officeart/2005/8/layout/orgChart1"/>
    <dgm:cxn modelId="{077C3964-84FC-40EF-B7E7-3376F59A522F}" type="presOf" srcId="{83CFA3F8-DF8F-4514-BF59-5C5B3327D855}" destId="{D680EDF6-A443-45C7-9781-D7D0E0EF3910}" srcOrd="0" destOrd="0" presId="urn:microsoft.com/office/officeart/2005/8/layout/orgChart1"/>
    <dgm:cxn modelId="{71DB7046-7B01-4044-82CD-CFD86E2C683F}" type="presOf" srcId="{95EACCE7-8BA4-4A46-A3BF-9894F88EBBFE}" destId="{A5648CA5-D1F6-4176-BE16-E44795623D04}" srcOrd="1" destOrd="0" presId="urn:microsoft.com/office/officeart/2005/8/layout/orgChart1"/>
    <dgm:cxn modelId="{B96C014A-D3F5-4E9F-B11A-DB61FFA1B418}" srcId="{5A98E603-B85B-4C4F-9D27-3A2051BCE7BF}" destId="{6517AB6B-05BC-41E3-81CF-CD27AC76AE42}" srcOrd="0" destOrd="0" parTransId="{6E913018-87E6-4845-89A3-9E12F14E58C9}" sibTransId="{EDEA1057-BCB7-479E-9656-EF67AA94C322}"/>
    <dgm:cxn modelId="{9D43494A-F936-4B2F-BF0B-484A0D82778D}" type="presOf" srcId="{B33ED22F-E569-49A4-837F-7EE4B2E96FED}" destId="{76D681B9-09DF-4816-BF18-7B691076512B}" srcOrd="1" destOrd="0" presId="urn:microsoft.com/office/officeart/2005/8/layout/orgChart1"/>
    <dgm:cxn modelId="{FA56C94C-A3C1-43AD-A89E-DCF50B2582A8}" srcId="{81DAC8B7-AF76-413A-B3CB-6BD280DB16CA}" destId="{6C7C05B8-1A6C-4EC2-85B8-EC7C093F9A92}" srcOrd="0" destOrd="0" parTransId="{C1E19714-8DD5-4BF1-B9D5-455B81E794D7}" sibTransId="{774CDC99-6C59-406D-AD6E-D905706742F5}"/>
    <dgm:cxn modelId="{CE58E34C-8E5C-45E0-83E5-9E772635C5C3}" type="presOf" srcId="{FA05E88F-488C-4F0A-8BA1-60619F638DCF}" destId="{80E547F6-361D-43DF-B9BC-3B78ED47D746}" srcOrd="1" destOrd="0" presId="urn:microsoft.com/office/officeart/2005/8/layout/orgChart1"/>
    <dgm:cxn modelId="{A9AA4D6F-18C7-45B1-8844-E43BCBDB7BCD}" type="presOf" srcId="{B1FAC673-6743-42F7-B5AB-A71AAE17B8D0}" destId="{F2E10F64-2936-4230-81AB-DB046B0E3174}" srcOrd="1" destOrd="0" presId="urn:microsoft.com/office/officeart/2005/8/layout/orgChart1"/>
    <dgm:cxn modelId="{2788B04F-D2D7-4F6A-90E6-35300D69991D}" type="presOf" srcId="{C1E19714-8DD5-4BF1-B9D5-455B81E794D7}" destId="{62AD74A9-0EA8-43A0-B600-4326126F1188}" srcOrd="0" destOrd="0" presId="urn:microsoft.com/office/officeart/2005/8/layout/orgChart1"/>
    <dgm:cxn modelId="{F9A98872-4B17-4EAA-9285-77114EDE6D66}" type="presOf" srcId="{746B74BE-0A62-4263-A2DD-693201298DDD}" destId="{4159C869-3CE2-4236-8CD5-694245604611}" srcOrd="0" destOrd="0" presId="urn:microsoft.com/office/officeart/2005/8/layout/orgChart1"/>
    <dgm:cxn modelId="{C36AFC72-B3D4-4C89-A277-CC4F6061B352}" type="presOf" srcId="{0768F630-9749-4F66-8B76-6B23DCE99365}" destId="{A476C996-5806-445E-8AD0-7E180DD44016}" srcOrd="1" destOrd="0" presId="urn:microsoft.com/office/officeart/2005/8/layout/orgChart1"/>
    <dgm:cxn modelId="{BA8DA675-916E-4036-BD2A-BA8998082370}" srcId="{356FF828-75A5-460B-A2B0-CC10CEBFFBA6}" destId="{5A98E603-B85B-4C4F-9D27-3A2051BCE7BF}" srcOrd="2" destOrd="0" parTransId="{A02F4FA7-3FC8-420E-ABA3-AF8926197CE2}" sibTransId="{E11BB8AA-69C3-405E-99F2-E80E20A96716}"/>
    <dgm:cxn modelId="{D4A67976-0C82-4B79-8592-D99CD03431E1}" type="presOf" srcId="{159CFCC8-679D-4DC0-9733-A14579F827B5}" destId="{C3F9D521-7CBC-4944-AEE6-84B60D1219E1}" srcOrd="0" destOrd="0" presId="urn:microsoft.com/office/officeart/2005/8/layout/orgChart1"/>
    <dgm:cxn modelId="{D0CD6257-C3F8-4AB7-872A-76E39653A3D9}" type="presOf" srcId="{A02F4FA7-3FC8-420E-ABA3-AF8926197CE2}" destId="{630FE987-EC0B-43C7-985C-8BC254B6F982}" srcOrd="0" destOrd="0" presId="urn:microsoft.com/office/officeart/2005/8/layout/orgChart1"/>
    <dgm:cxn modelId="{E15CBB77-4C2C-487D-B05A-42FCE4B4EF24}" type="presOf" srcId="{FD062974-FF3D-4FFA-B18F-489D104A6396}" destId="{34BCE5EB-F1CF-4FBF-A40B-B128B28119C0}" srcOrd="1" destOrd="0" presId="urn:microsoft.com/office/officeart/2005/8/layout/orgChart1"/>
    <dgm:cxn modelId="{3CDD4F58-581B-40C1-A64F-7F31CE2059FC}" type="presOf" srcId="{C149A43D-23E1-481A-A632-7840602088F8}" destId="{FD7A7DA2-C11C-43A4-8706-6E4105F350C9}" srcOrd="0" destOrd="0" presId="urn:microsoft.com/office/officeart/2005/8/layout/orgChart1"/>
    <dgm:cxn modelId="{6E43C658-560C-4FBF-9006-4348A3C028A9}" type="presOf" srcId="{27F43290-9D16-40B5-8458-69AF456BD39D}" destId="{5E04811F-443C-45AD-8CD2-4EBEB594ACB0}" srcOrd="0" destOrd="0" presId="urn:microsoft.com/office/officeart/2005/8/layout/orgChart1"/>
    <dgm:cxn modelId="{2C5A4E79-7397-428B-ABCB-8704438FCDE4}" type="presOf" srcId="{56D901AD-8FF6-4C7D-84BC-A35F5D1A5298}" destId="{B99E0AB4-A98D-4CF3-9C01-3ED770B25598}" srcOrd="0" destOrd="0" presId="urn:microsoft.com/office/officeart/2005/8/layout/orgChart1"/>
    <dgm:cxn modelId="{8F24168A-A96E-49A1-9306-A54334E65BF1}" type="presOf" srcId="{603FA477-98AC-4D3E-B66A-4333B42432FE}" destId="{74090481-DADE-4CEF-9B0D-345A18740463}" srcOrd="1" destOrd="0" presId="urn:microsoft.com/office/officeart/2005/8/layout/orgChart1"/>
    <dgm:cxn modelId="{2EB5AA8B-28EC-4F2B-94B9-0B7AE9334861}" type="presOf" srcId="{FE66F82F-9A60-4CE6-A5BC-1EC9935C7941}" destId="{994FC354-031B-4C45-90AE-76F32EF2349E}" srcOrd="0" destOrd="0" presId="urn:microsoft.com/office/officeart/2005/8/layout/orgChart1"/>
    <dgm:cxn modelId="{01454B8E-649C-4B1F-A156-ACEE8FB76A6B}" srcId="{356FF828-75A5-460B-A2B0-CC10CEBFFBA6}" destId="{B33ED22F-E569-49A4-837F-7EE4B2E96FED}" srcOrd="1" destOrd="0" parTransId="{F720F7A3-B165-4ECB-A043-9E5818B87D39}" sibTransId="{552BED8A-B99E-4C64-8DAD-A8C8B4E57F80}"/>
    <dgm:cxn modelId="{A9289E8E-7574-4B53-91C9-C061D62DCA62}" type="presOf" srcId="{746B74BE-0A62-4263-A2DD-693201298DDD}" destId="{7B2FE95B-A8BB-4FAA-8922-ED3133C4C938}" srcOrd="1" destOrd="0" presId="urn:microsoft.com/office/officeart/2005/8/layout/orgChart1"/>
    <dgm:cxn modelId="{6B0FD090-22E7-4BEE-BFCC-04CECAB93DB9}" srcId="{B33ED22F-E569-49A4-837F-7EE4B2E96FED}" destId="{7FA46DCB-B6FE-40B3-872E-B302ED5870B3}" srcOrd="0" destOrd="0" parTransId="{F9A3D0F8-0918-49CC-8F27-BFBB225186B6}" sibTransId="{B81C6B31-8A5E-4862-ABBD-ED0E1D1B0B1D}"/>
    <dgm:cxn modelId="{EB0E8D95-1869-47B8-BBB2-5DAA54E75A13}" type="presOf" srcId="{81DAC8B7-AF76-413A-B3CB-6BD280DB16CA}" destId="{482ACDC1-5182-476B-B205-97914682E509}" srcOrd="0" destOrd="0" presId="urn:microsoft.com/office/officeart/2005/8/layout/orgChart1"/>
    <dgm:cxn modelId="{3EEB0996-F126-4155-BF4F-B5AC192E7756}" type="presOf" srcId="{E6C7BD79-F46C-4A48-9097-8FBEE5C8BD0D}" destId="{FFACD590-6DC6-4714-B8B2-F7BD55E3AF9C}" srcOrd="1" destOrd="0" presId="urn:microsoft.com/office/officeart/2005/8/layout/orgChart1"/>
    <dgm:cxn modelId="{58F25999-03A1-4159-8F20-68072AC30ECA}" srcId="{6517AB6B-05BC-41E3-81CF-CD27AC76AE42}" destId="{43B496AD-EE51-4036-90FE-A9D975AE17E1}" srcOrd="0" destOrd="0" parTransId="{7111174A-CF08-43CD-9CE8-001AD3491C59}" sibTransId="{99DA7DD7-7EA5-4EFE-9A1E-66850FE65E47}"/>
    <dgm:cxn modelId="{499FE4A3-5697-4FB4-BA0F-EB5B9626E513}" srcId="{1FC648C5-B3DE-4BDF-975A-F886163B61E8}" destId="{81DAC8B7-AF76-413A-B3CB-6BD280DB16CA}" srcOrd="1" destOrd="0" parTransId="{83CFA3F8-DF8F-4514-BF59-5C5B3327D855}" sibTransId="{F2759F66-4699-4861-A25E-2D9CA0BA6C4E}"/>
    <dgm:cxn modelId="{284DDCA4-A3AE-4DC1-88A6-D48C8171402C}" srcId="{2E696104-F8CA-4610-B7EE-D224DA4B23E7}" destId="{FE66F82F-9A60-4CE6-A5BC-1EC9935C7941}" srcOrd="0" destOrd="0" parTransId="{05FF0766-5F03-4EAA-9091-15A5869AF545}" sibTransId="{B00488E6-30EA-4A10-AA55-A1D75CD14F48}"/>
    <dgm:cxn modelId="{540A5AA7-64A6-4C9F-BD01-3630CB32A8B2}" type="presOf" srcId="{620C5007-7A6F-4572-BD08-36EEDDB910EC}" destId="{55B453AE-CE7F-4C99-9F29-82A01785D3AF}" srcOrd="0" destOrd="0" presId="urn:microsoft.com/office/officeart/2005/8/layout/orgChart1"/>
    <dgm:cxn modelId="{D2300BAA-DB70-4C75-98B3-FBE88AEE535C}" type="presOf" srcId="{43B496AD-EE51-4036-90FE-A9D975AE17E1}" destId="{2E755541-9C0C-4F53-9F97-85E3B991B6B1}" srcOrd="1" destOrd="0" presId="urn:microsoft.com/office/officeart/2005/8/layout/orgChart1"/>
    <dgm:cxn modelId="{D96DCAAC-0422-449C-A93E-B78FCA4632D0}" type="presOf" srcId="{6517AB6B-05BC-41E3-81CF-CD27AC76AE42}" destId="{26C5E0AA-520B-46BA-9171-DAAAA1BBD799}" srcOrd="1" destOrd="0" presId="urn:microsoft.com/office/officeart/2005/8/layout/orgChart1"/>
    <dgm:cxn modelId="{00327BB1-6534-43BF-B40C-ECB49512C530}" type="presOf" srcId="{6E913018-87E6-4845-89A3-9E12F14E58C9}" destId="{709013B0-5954-4793-83A6-0F23C6E90086}" srcOrd="0" destOrd="0" presId="urn:microsoft.com/office/officeart/2005/8/layout/orgChart1"/>
    <dgm:cxn modelId="{51706FB2-9E98-4DF2-9723-1DAC5AF1F5DF}" type="presOf" srcId="{1FC648C5-B3DE-4BDF-975A-F886163B61E8}" destId="{DC119F86-78AD-4267-B4EE-B68B1C00BCC7}" srcOrd="1" destOrd="0" presId="urn:microsoft.com/office/officeart/2005/8/layout/orgChart1"/>
    <dgm:cxn modelId="{DC077EB5-BFC7-4889-BDF7-5B3AC4FE7C30}" srcId="{E6C7BD79-F46C-4A48-9097-8FBEE5C8BD0D}" destId="{B1FAC673-6743-42F7-B5AB-A71AAE17B8D0}" srcOrd="0" destOrd="0" parTransId="{620C5007-7A6F-4572-BD08-36EEDDB910EC}" sibTransId="{71A8B5B2-EDE3-493A-9418-BD82574B4C30}"/>
    <dgm:cxn modelId="{680FF7B6-71CF-4A11-9B6C-317FFE7B96F7}" type="presOf" srcId="{2E696104-F8CA-4610-B7EE-D224DA4B23E7}" destId="{EA5491DD-17D5-4376-A8C9-BA68B4BEACAF}" srcOrd="1" destOrd="0" presId="urn:microsoft.com/office/officeart/2005/8/layout/orgChart1"/>
    <dgm:cxn modelId="{13BDD1B7-24C9-4ACE-853E-3AF855C1C3B9}" type="presOf" srcId="{E87D3C09-AA14-437C-A8D6-035E0081C986}" destId="{4E28C3DD-7632-4293-83DB-6C14DA3F3CAD}" srcOrd="1" destOrd="0" presId="urn:microsoft.com/office/officeart/2005/8/layout/orgChart1"/>
    <dgm:cxn modelId="{1F9382BE-D233-48EA-B477-0E9B7495736C}" type="presOf" srcId="{B1FAC673-6743-42F7-B5AB-A71AAE17B8D0}" destId="{28BEBC2C-9F62-4FDF-865E-EDCA672C6F24}" srcOrd="0" destOrd="0" presId="urn:microsoft.com/office/officeart/2005/8/layout/orgChart1"/>
    <dgm:cxn modelId="{FD6758BF-856B-462A-AD07-9575BDD10D10}" type="presOf" srcId="{FD062974-FF3D-4FFA-B18F-489D104A6396}" destId="{385FEA89-D8A6-4409-8B3B-FBEB4F7653D1}" srcOrd="0" destOrd="0" presId="urn:microsoft.com/office/officeart/2005/8/layout/orgChart1"/>
    <dgm:cxn modelId="{2DDAFDC1-9C11-45C8-9CF5-093234BA1B38}" srcId="{5A98E603-B85B-4C4F-9D27-3A2051BCE7BF}" destId="{603FA477-98AC-4D3E-B66A-4333B42432FE}" srcOrd="2" destOrd="0" parTransId="{C149A43D-23E1-481A-A632-7840602088F8}" sibTransId="{B0C2E153-CAFF-432A-B930-682FDA8A31CC}"/>
    <dgm:cxn modelId="{685812C8-AE73-409F-9CA4-824AF3A498BF}" srcId="{2E696104-F8CA-4610-B7EE-D224DA4B23E7}" destId="{E6C7BD79-F46C-4A48-9097-8FBEE5C8BD0D}" srcOrd="1" destOrd="0" parTransId="{27F43290-9D16-40B5-8458-69AF456BD39D}" sibTransId="{A779D8B0-8774-4755-9428-3D448A5F76D2}"/>
    <dgm:cxn modelId="{94096EC8-C7DC-48F3-981F-3612165B11EE}" type="presOf" srcId="{B79100E6-0FCB-40A7-AD74-EB96678EB054}" destId="{50FC0AC2-9A93-4C22-8C7E-6DC3EBFCC0AC}" srcOrd="0" destOrd="0" presId="urn:microsoft.com/office/officeart/2005/8/layout/orgChart1"/>
    <dgm:cxn modelId="{E6A767C9-C0DA-4F26-9570-A358E1FE7D00}" type="presOf" srcId="{43B496AD-EE51-4036-90FE-A9D975AE17E1}" destId="{553685A3-2B91-4CAA-951C-1CD1F04586F4}" srcOrd="0" destOrd="0" presId="urn:microsoft.com/office/officeart/2005/8/layout/orgChart1"/>
    <dgm:cxn modelId="{90C27ACB-E2A4-4565-A34F-728BBE248784}" type="presOf" srcId="{B33ED22F-E569-49A4-837F-7EE4B2E96FED}" destId="{1FAADD1D-3E60-42BD-AFD8-596F071DAFF1}" srcOrd="0" destOrd="0" presId="urn:microsoft.com/office/officeart/2005/8/layout/orgChart1"/>
    <dgm:cxn modelId="{F32070CC-0D6B-41EA-82A4-B4061799D635}" type="presOf" srcId="{603FA477-98AC-4D3E-B66A-4333B42432FE}" destId="{10F7FC48-065B-4979-ADE6-7110CD2499BC}" srcOrd="0" destOrd="0" presId="urn:microsoft.com/office/officeart/2005/8/layout/orgChart1"/>
    <dgm:cxn modelId="{04E8AACC-2641-4095-99B8-4AF2F63F6F5C}" srcId="{FE66F82F-9A60-4CE6-A5BC-1EC9935C7941}" destId="{FD062974-FF3D-4FFA-B18F-489D104A6396}" srcOrd="0" destOrd="0" parTransId="{2E0BC91A-CDA3-4E1B-939E-F0301AA8FA2D}" sibTransId="{411E7C02-C4B9-483A-AE8A-6472519C4047}"/>
    <dgm:cxn modelId="{418001CD-0C2D-42D9-B71C-ED656DB70082}" type="presOf" srcId="{86C01776-8B32-470E-BD4B-68AC32FE6F96}" destId="{45C5D42B-6EC6-4809-BF91-6CCC5DDD5F2B}" srcOrd="1" destOrd="0" presId="urn:microsoft.com/office/officeart/2005/8/layout/orgChart1"/>
    <dgm:cxn modelId="{D596C1CF-819D-40AC-9C81-1AEF51261018}" srcId="{5A98E603-B85B-4C4F-9D27-3A2051BCE7BF}" destId="{746B74BE-0A62-4263-A2DD-693201298DDD}" srcOrd="1" destOrd="0" parTransId="{6B7B2A42-9B13-4A0E-992D-7D1061361CBD}" sibTransId="{B2D51FDD-C37F-469F-8A2D-9757B03788D6}"/>
    <dgm:cxn modelId="{11E6F3DC-E100-41E6-AB61-13C3A354315A}" type="presOf" srcId="{356FF828-75A5-460B-A2B0-CC10CEBFFBA6}" destId="{0028B587-5A50-4CE2-99B1-7270EF75B203}" srcOrd="1" destOrd="0" presId="urn:microsoft.com/office/officeart/2005/8/layout/orgChart1"/>
    <dgm:cxn modelId="{279392DE-D40D-4F9C-BB77-379A834AFF1B}" type="presOf" srcId="{356FF828-75A5-460B-A2B0-CC10CEBFFBA6}" destId="{DD32ACDA-E5CD-4570-B395-3E0078A2F4F6}" srcOrd="0" destOrd="0" presId="urn:microsoft.com/office/officeart/2005/8/layout/orgChart1"/>
    <dgm:cxn modelId="{2646E7DE-4A5D-4885-AE68-32D7B6EAE617}" type="presOf" srcId="{7A16E394-2D9C-4440-BAD2-583E3CC0816C}" destId="{4AD79986-6EFA-41CF-940C-0582B843292C}" srcOrd="0" destOrd="0" presId="urn:microsoft.com/office/officeart/2005/8/layout/orgChart1"/>
    <dgm:cxn modelId="{0DB848E1-2BC0-4441-93B2-6851B1CA286C}" type="presOf" srcId="{95EACCE7-8BA4-4A46-A3BF-9894F88EBBFE}" destId="{D3833086-6700-48DB-A50B-8FD660012780}" srcOrd="0" destOrd="0" presId="urn:microsoft.com/office/officeart/2005/8/layout/orgChart1"/>
    <dgm:cxn modelId="{C281E8E3-16AC-4A1B-805B-91D610D717E0}" type="presOf" srcId="{5A98E603-B85B-4C4F-9D27-3A2051BCE7BF}" destId="{E31F4140-3C8E-4A84-ADD6-7DFF5BC1CA71}" srcOrd="1" destOrd="0" presId="urn:microsoft.com/office/officeart/2005/8/layout/orgChart1"/>
    <dgm:cxn modelId="{D87F5BE6-FDCE-42B0-A964-7551D16D8C53}" type="presOf" srcId="{81DAC8B7-AF76-413A-B3CB-6BD280DB16CA}" destId="{DBD52CB7-3E81-465B-9241-1EA6EF7ACA25}" srcOrd="1" destOrd="0" presId="urn:microsoft.com/office/officeart/2005/8/layout/orgChart1"/>
    <dgm:cxn modelId="{A678F5E6-37B5-4481-93C6-D22262B532CF}" type="presOf" srcId="{86C01776-8B32-470E-BD4B-68AC32FE6F96}" destId="{0204B66E-9D76-4C48-8094-2304999DCFBF}" srcOrd="0" destOrd="0" presId="urn:microsoft.com/office/officeart/2005/8/layout/orgChart1"/>
    <dgm:cxn modelId="{5DFEDAE9-9A33-4838-9594-DB6FA72AF5B6}" type="presOf" srcId="{FC92BDC9-C5FF-4C97-82A6-DB75DA191012}" destId="{D40EEF34-0B35-485F-9AE0-339B4C1B88A8}" srcOrd="0" destOrd="0" presId="urn:microsoft.com/office/officeart/2005/8/layout/orgChart1"/>
    <dgm:cxn modelId="{B629D5ED-EBA3-4482-9315-42CFA2235C8D}" type="presOf" srcId="{6517AB6B-05BC-41E3-81CF-CD27AC76AE42}" destId="{42869374-0B18-4598-91FC-0D47CE505C76}" srcOrd="0" destOrd="0" presId="urn:microsoft.com/office/officeart/2005/8/layout/orgChart1"/>
    <dgm:cxn modelId="{D2C684EE-BDC4-4DF5-8235-3EF0FAB30327}" type="presOf" srcId="{FE66F82F-9A60-4CE6-A5BC-1EC9935C7941}" destId="{2D94396A-F81B-4B93-BF57-CA62B603D1B2}" srcOrd="1" destOrd="0" presId="urn:microsoft.com/office/officeart/2005/8/layout/orgChart1"/>
    <dgm:cxn modelId="{7D1E9CF1-2292-4DBA-9C3A-C6FB4BE5CF31}" srcId="{0768F630-9749-4F66-8B76-6B23DCE99365}" destId="{86C01776-8B32-470E-BD4B-68AC32FE6F96}" srcOrd="0" destOrd="0" parTransId="{46ED1147-854F-41CB-947A-5652694DBCB1}" sibTransId="{D5BA9F1D-C365-4064-B53C-3C05B9007AD1}"/>
    <dgm:cxn modelId="{BEC146F4-4C38-42D2-9A15-512D5206C319}" type="presOf" srcId="{6C7C05B8-1A6C-4EC2-85B8-EC7C093F9A92}" destId="{D3556AA8-8773-4DDD-BDD4-929557884C9C}" srcOrd="1" destOrd="0" presId="urn:microsoft.com/office/officeart/2005/8/layout/orgChart1"/>
    <dgm:cxn modelId="{88BB95F4-B254-44A7-870C-33565F108C6C}" type="presOf" srcId="{1FC648C5-B3DE-4BDF-975A-F886163B61E8}" destId="{1D097542-AA05-4B0E-9B0C-74F00ED8F22A}" srcOrd="0" destOrd="0" presId="urn:microsoft.com/office/officeart/2005/8/layout/orgChart1"/>
    <dgm:cxn modelId="{653378FA-3DCC-498A-A286-37221CBAA4D2}" type="presParOf" srcId="{CE9AECBC-0068-4DD2-9AE9-D31FB97B953B}" destId="{625C41B3-C92F-4F76-A5BE-9546810CD1C6}" srcOrd="0" destOrd="0" presId="urn:microsoft.com/office/officeart/2005/8/layout/orgChart1"/>
    <dgm:cxn modelId="{40B5CFFF-5982-4200-BFE9-5D56152E78A3}" type="presParOf" srcId="{625C41B3-C92F-4F76-A5BE-9546810CD1C6}" destId="{A034644F-FFF1-4385-8CE9-CE1C53282086}" srcOrd="0" destOrd="0" presId="urn:microsoft.com/office/officeart/2005/8/layout/orgChart1"/>
    <dgm:cxn modelId="{A4FD366C-1763-48BE-AAB8-D84B42F6D0BF}" type="presParOf" srcId="{A034644F-FFF1-4385-8CE9-CE1C53282086}" destId="{DD32ACDA-E5CD-4570-B395-3E0078A2F4F6}" srcOrd="0" destOrd="0" presId="urn:microsoft.com/office/officeart/2005/8/layout/orgChart1"/>
    <dgm:cxn modelId="{6B4F4C17-EBD3-4F76-A07E-C4F15A4612D8}" type="presParOf" srcId="{A034644F-FFF1-4385-8CE9-CE1C53282086}" destId="{0028B587-5A50-4CE2-99B1-7270EF75B203}" srcOrd="1" destOrd="0" presId="urn:microsoft.com/office/officeart/2005/8/layout/orgChart1"/>
    <dgm:cxn modelId="{A4F8EEB9-8BC7-4AD2-B12A-E7C3B701CB58}" type="presParOf" srcId="{625C41B3-C92F-4F76-A5BE-9546810CD1C6}" destId="{69EC0EFE-45B0-4F7D-9E6A-D0FB24A71EEA}" srcOrd="1" destOrd="0" presId="urn:microsoft.com/office/officeart/2005/8/layout/orgChart1"/>
    <dgm:cxn modelId="{5DC3927F-9663-40B8-8CE7-492A81212E35}" type="presParOf" srcId="{69EC0EFE-45B0-4F7D-9E6A-D0FB24A71EEA}" destId="{50FC0AC2-9A93-4C22-8C7E-6DC3EBFCC0AC}" srcOrd="0" destOrd="0" presId="urn:microsoft.com/office/officeart/2005/8/layout/orgChart1"/>
    <dgm:cxn modelId="{79434E5D-2FAC-45FF-A14A-306D3BAEB9EC}" type="presParOf" srcId="{69EC0EFE-45B0-4F7D-9E6A-D0FB24A71EEA}" destId="{9869DD2A-5500-4FA7-9892-8D7B8E41E7C9}" srcOrd="1" destOrd="0" presId="urn:microsoft.com/office/officeart/2005/8/layout/orgChart1"/>
    <dgm:cxn modelId="{182602E0-FFF5-4AD6-A9ED-CA393EAE9FB0}" type="presParOf" srcId="{9869DD2A-5500-4FA7-9892-8D7B8E41E7C9}" destId="{4E88236A-9BD8-48AB-8CC5-414DA556285B}" srcOrd="0" destOrd="0" presId="urn:microsoft.com/office/officeart/2005/8/layout/orgChart1"/>
    <dgm:cxn modelId="{10940224-1EF4-49A9-B87B-A5EDA63AAA72}" type="presParOf" srcId="{4E88236A-9BD8-48AB-8CC5-414DA556285B}" destId="{15C07FAD-7033-49F8-83E3-2B2C1BA70C95}" srcOrd="0" destOrd="0" presId="urn:microsoft.com/office/officeart/2005/8/layout/orgChart1"/>
    <dgm:cxn modelId="{792C7D79-EFB5-4D33-B694-2BB3EDEF72BE}" type="presParOf" srcId="{4E88236A-9BD8-48AB-8CC5-414DA556285B}" destId="{EA5491DD-17D5-4376-A8C9-BA68B4BEACAF}" srcOrd="1" destOrd="0" presId="urn:microsoft.com/office/officeart/2005/8/layout/orgChart1"/>
    <dgm:cxn modelId="{64396347-7E09-4CAC-B50C-1BD4D582F08F}" type="presParOf" srcId="{9869DD2A-5500-4FA7-9892-8D7B8E41E7C9}" destId="{61A86FE1-0ACB-4645-8539-6235E785E4EE}" srcOrd="1" destOrd="0" presId="urn:microsoft.com/office/officeart/2005/8/layout/orgChart1"/>
    <dgm:cxn modelId="{AF057592-2CDC-4974-B6EE-E9C363470BAD}" type="presParOf" srcId="{61A86FE1-0ACB-4645-8539-6235E785E4EE}" destId="{D0F5F951-DBD5-4524-9D9C-24079664EACD}" srcOrd="0" destOrd="0" presId="urn:microsoft.com/office/officeart/2005/8/layout/orgChart1"/>
    <dgm:cxn modelId="{01E5EAE7-D193-4D78-85E3-EC0D4B03FB22}" type="presParOf" srcId="{61A86FE1-0ACB-4645-8539-6235E785E4EE}" destId="{F206D819-3332-4D2F-8B07-C6F83E37F05A}" srcOrd="1" destOrd="0" presId="urn:microsoft.com/office/officeart/2005/8/layout/orgChart1"/>
    <dgm:cxn modelId="{D1943C07-2A71-488D-B702-32E3865FFF50}" type="presParOf" srcId="{F206D819-3332-4D2F-8B07-C6F83E37F05A}" destId="{291FFC7B-DFCD-48F8-9D37-24DE9052E0ED}" srcOrd="0" destOrd="0" presId="urn:microsoft.com/office/officeart/2005/8/layout/orgChart1"/>
    <dgm:cxn modelId="{3B979593-8149-4F70-A2E1-816311EF40DF}" type="presParOf" srcId="{291FFC7B-DFCD-48F8-9D37-24DE9052E0ED}" destId="{994FC354-031B-4C45-90AE-76F32EF2349E}" srcOrd="0" destOrd="0" presId="urn:microsoft.com/office/officeart/2005/8/layout/orgChart1"/>
    <dgm:cxn modelId="{B6E74078-BBDA-4A54-A184-AA6AEF07713D}" type="presParOf" srcId="{291FFC7B-DFCD-48F8-9D37-24DE9052E0ED}" destId="{2D94396A-F81B-4B93-BF57-CA62B603D1B2}" srcOrd="1" destOrd="0" presId="urn:microsoft.com/office/officeart/2005/8/layout/orgChart1"/>
    <dgm:cxn modelId="{68409EFE-840A-4198-AE8C-F3AA778575A6}" type="presParOf" srcId="{F206D819-3332-4D2F-8B07-C6F83E37F05A}" destId="{E6035E25-BC08-411F-BF3A-4D59EDEDFB04}" srcOrd="1" destOrd="0" presId="urn:microsoft.com/office/officeart/2005/8/layout/orgChart1"/>
    <dgm:cxn modelId="{4A3A6214-1987-4238-8901-E037B40BE078}" type="presParOf" srcId="{E6035E25-BC08-411F-BF3A-4D59EDEDFB04}" destId="{FCE952C5-C831-41A4-9B8A-DBAC2307D0CB}" srcOrd="0" destOrd="0" presId="urn:microsoft.com/office/officeart/2005/8/layout/orgChart1"/>
    <dgm:cxn modelId="{09BB64F3-91C9-4773-B47A-627EEF5AC716}" type="presParOf" srcId="{E6035E25-BC08-411F-BF3A-4D59EDEDFB04}" destId="{EFE95B7B-B54E-488F-BAF9-5C41164ABBEB}" srcOrd="1" destOrd="0" presId="urn:microsoft.com/office/officeart/2005/8/layout/orgChart1"/>
    <dgm:cxn modelId="{4F24E2C3-A99C-4BA6-B2F3-312A3E541C69}" type="presParOf" srcId="{EFE95B7B-B54E-488F-BAF9-5C41164ABBEB}" destId="{0B8EBC46-EC1B-4A9E-8332-5ABB0E9FB386}" srcOrd="0" destOrd="0" presId="urn:microsoft.com/office/officeart/2005/8/layout/orgChart1"/>
    <dgm:cxn modelId="{199BE6D3-ECE9-4797-9002-49B850903AB9}" type="presParOf" srcId="{0B8EBC46-EC1B-4A9E-8332-5ABB0E9FB386}" destId="{385FEA89-D8A6-4409-8B3B-FBEB4F7653D1}" srcOrd="0" destOrd="0" presId="urn:microsoft.com/office/officeart/2005/8/layout/orgChart1"/>
    <dgm:cxn modelId="{05311C43-ABA5-4EC7-B8DE-B0DF9F0D53E3}" type="presParOf" srcId="{0B8EBC46-EC1B-4A9E-8332-5ABB0E9FB386}" destId="{34BCE5EB-F1CF-4FBF-A40B-B128B28119C0}" srcOrd="1" destOrd="0" presId="urn:microsoft.com/office/officeart/2005/8/layout/orgChart1"/>
    <dgm:cxn modelId="{3493449C-788B-4F0F-B55D-9E62ECAECD1B}" type="presParOf" srcId="{EFE95B7B-B54E-488F-BAF9-5C41164ABBEB}" destId="{B9C70912-AF13-45D5-A638-EA3D6CFB721F}" srcOrd="1" destOrd="0" presId="urn:microsoft.com/office/officeart/2005/8/layout/orgChart1"/>
    <dgm:cxn modelId="{1053A95F-00B8-4DBE-8B0B-3011405C6ED6}" type="presParOf" srcId="{B9C70912-AF13-45D5-A638-EA3D6CFB721F}" destId="{C3F9D521-7CBC-4944-AEE6-84B60D1219E1}" srcOrd="0" destOrd="0" presId="urn:microsoft.com/office/officeart/2005/8/layout/orgChart1"/>
    <dgm:cxn modelId="{A89F9346-3FC9-4C89-96FB-C291BD417FC9}" type="presParOf" srcId="{B9C70912-AF13-45D5-A638-EA3D6CFB721F}" destId="{D4DA87A8-3207-4504-822D-984F1178411D}" srcOrd="1" destOrd="0" presId="urn:microsoft.com/office/officeart/2005/8/layout/orgChart1"/>
    <dgm:cxn modelId="{D74E785D-2E00-4005-8FE4-08190578DBB1}" type="presParOf" srcId="{D4DA87A8-3207-4504-822D-984F1178411D}" destId="{037B52C6-4491-47CB-A753-F38A1AD04B52}" srcOrd="0" destOrd="0" presId="urn:microsoft.com/office/officeart/2005/8/layout/orgChart1"/>
    <dgm:cxn modelId="{3FD76124-1225-4341-AA48-AE1FD1AAA853}" type="presParOf" srcId="{037B52C6-4491-47CB-A753-F38A1AD04B52}" destId="{B99E0AB4-A98D-4CF3-9C01-3ED770B25598}" srcOrd="0" destOrd="0" presId="urn:microsoft.com/office/officeart/2005/8/layout/orgChart1"/>
    <dgm:cxn modelId="{65753587-DFBE-413C-8B90-C37AEE968318}" type="presParOf" srcId="{037B52C6-4491-47CB-A753-F38A1AD04B52}" destId="{B2CE0937-9C99-417A-85C5-798924DB24B6}" srcOrd="1" destOrd="0" presId="urn:microsoft.com/office/officeart/2005/8/layout/orgChart1"/>
    <dgm:cxn modelId="{D2465DE9-6564-4A55-BA65-D261DC60636A}" type="presParOf" srcId="{D4DA87A8-3207-4504-822D-984F1178411D}" destId="{8E1D70BB-346A-44B7-9552-83EF283B03DE}" srcOrd="1" destOrd="0" presId="urn:microsoft.com/office/officeart/2005/8/layout/orgChart1"/>
    <dgm:cxn modelId="{06F4BB8E-59EA-4744-8679-6381E49F36C2}" type="presParOf" srcId="{D4DA87A8-3207-4504-822D-984F1178411D}" destId="{D57FC67D-E718-4220-99E9-E4EBE9DAC0EB}" srcOrd="2" destOrd="0" presId="urn:microsoft.com/office/officeart/2005/8/layout/orgChart1"/>
    <dgm:cxn modelId="{3FB9AB77-DB83-4A77-988C-E4C231F56EDB}" type="presParOf" srcId="{EFE95B7B-B54E-488F-BAF9-5C41164ABBEB}" destId="{68A2D9B8-A3C0-4D49-8ED5-8A032D6B16C7}" srcOrd="2" destOrd="0" presId="urn:microsoft.com/office/officeart/2005/8/layout/orgChart1"/>
    <dgm:cxn modelId="{CB647CD1-08AD-4A60-B7D6-F013D4BCDDE8}" type="presParOf" srcId="{F206D819-3332-4D2F-8B07-C6F83E37F05A}" destId="{E4B233A4-1782-4C31-BB50-FA80E2114793}" srcOrd="2" destOrd="0" presId="urn:microsoft.com/office/officeart/2005/8/layout/orgChart1"/>
    <dgm:cxn modelId="{F2FCB82E-AD85-41A1-BDEA-C8EE9E12CC61}" type="presParOf" srcId="{61A86FE1-0ACB-4645-8539-6235E785E4EE}" destId="{5E04811F-443C-45AD-8CD2-4EBEB594ACB0}" srcOrd="2" destOrd="0" presId="urn:microsoft.com/office/officeart/2005/8/layout/orgChart1"/>
    <dgm:cxn modelId="{F055331B-BE64-4105-B3D4-832DA95EB851}" type="presParOf" srcId="{61A86FE1-0ACB-4645-8539-6235E785E4EE}" destId="{38620704-2A49-4BC3-A2FD-E16C7B2C8B27}" srcOrd="3" destOrd="0" presId="urn:microsoft.com/office/officeart/2005/8/layout/orgChart1"/>
    <dgm:cxn modelId="{B142E628-E5B3-4C62-A283-59750A262B60}" type="presParOf" srcId="{38620704-2A49-4BC3-A2FD-E16C7B2C8B27}" destId="{E00C5C5F-FBEA-46C1-8DC8-AA97A61D4095}" srcOrd="0" destOrd="0" presId="urn:microsoft.com/office/officeart/2005/8/layout/orgChart1"/>
    <dgm:cxn modelId="{3291C933-A14E-4057-B814-56A10F2B3674}" type="presParOf" srcId="{E00C5C5F-FBEA-46C1-8DC8-AA97A61D4095}" destId="{1B79F46D-3C74-41AE-B4ED-FE3522554184}" srcOrd="0" destOrd="0" presId="urn:microsoft.com/office/officeart/2005/8/layout/orgChart1"/>
    <dgm:cxn modelId="{71C7FAED-E157-42F2-BC95-EB14D3B2B036}" type="presParOf" srcId="{E00C5C5F-FBEA-46C1-8DC8-AA97A61D4095}" destId="{FFACD590-6DC6-4714-B8B2-F7BD55E3AF9C}" srcOrd="1" destOrd="0" presId="urn:microsoft.com/office/officeart/2005/8/layout/orgChart1"/>
    <dgm:cxn modelId="{379E144E-0DD1-4B87-AF6B-EAAE1E783978}" type="presParOf" srcId="{38620704-2A49-4BC3-A2FD-E16C7B2C8B27}" destId="{783B5EC5-1941-4343-A871-62D9D509C34A}" srcOrd="1" destOrd="0" presId="urn:microsoft.com/office/officeart/2005/8/layout/orgChart1"/>
    <dgm:cxn modelId="{4B81EC13-6EA6-43D6-911A-48FBDDE570A6}" type="presParOf" srcId="{783B5EC5-1941-4343-A871-62D9D509C34A}" destId="{55B453AE-CE7F-4C99-9F29-82A01785D3AF}" srcOrd="0" destOrd="0" presId="urn:microsoft.com/office/officeart/2005/8/layout/orgChart1"/>
    <dgm:cxn modelId="{EC8D1B4B-4AC7-425C-B123-D1E5BD970F18}" type="presParOf" srcId="{783B5EC5-1941-4343-A871-62D9D509C34A}" destId="{BCC7BF37-C8AE-4781-AFA4-C48D32DC883A}" srcOrd="1" destOrd="0" presId="urn:microsoft.com/office/officeart/2005/8/layout/orgChart1"/>
    <dgm:cxn modelId="{A26C8627-6700-4ABA-95D5-AEFF73277B9D}" type="presParOf" srcId="{BCC7BF37-C8AE-4781-AFA4-C48D32DC883A}" destId="{B56D01B7-E166-490F-B553-E33F4B33D254}" srcOrd="0" destOrd="0" presId="urn:microsoft.com/office/officeart/2005/8/layout/orgChart1"/>
    <dgm:cxn modelId="{CF176C91-91E8-492B-9256-8909E6E81569}" type="presParOf" srcId="{B56D01B7-E166-490F-B553-E33F4B33D254}" destId="{28BEBC2C-9F62-4FDF-865E-EDCA672C6F24}" srcOrd="0" destOrd="0" presId="urn:microsoft.com/office/officeart/2005/8/layout/orgChart1"/>
    <dgm:cxn modelId="{DBDD65DC-808C-461E-A08A-1CC55709B377}" type="presParOf" srcId="{B56D01B7-E166-490F-B553-E33F4B33D254}" destId="{F2E10F64-2936-4230-81AB-DB046B0E3174}" srcOrd="1" destOrd="0" presId="urn:microsoft.com/office/officeart/2005/8/layout/orgChart1"/>
    <dgm:cxn modelId="{002FD202-4D31-4E7C-910F-58215AACCAA9}" type="presParOf" srcId="{BCC7BF37-C8AE-4781-AFA4-C48D32DC883A}" destId="{040B698E-44CA-4FCD-BD44-B38890A7EA18}" srcOrd="1" destOrd="0" presId="urn:microsoft.com/office/officeart/2005/8/layout/orgChart1"/>
    <dgm:cxn modelId="{A8080835-3CA6-4958-BA82-1B315738231E}" type="presParOf" srcId="{BCC7BF37-C8AE-4781-AFA4-C48D32DC883A}" destId="{07A64BE2-0B24-4DEC-9669-0F54CDEB20E2}" srcOrd="2" destOrd="0" presId="urn:microsoft.com/office/officeart/2005/8/layout/orgChart1"/>
    <dgm:cxn modelId="{F19E5308-D246-4411-8460-FD9E2452A1CE}" type="presParOf" srcId="{38620704-2A49-4BC3-A2FD-E16C7B2C8B27}" destId="{85F3F1F0-938F-43D1-9BCC-5605E4F641BA}" srcOrd="2" destOrd="0" presId="urn:microsoft.com/office/officeart/2005/8/layout/orgChart1"/>
    <dgm:cxn modelId="{EEC43CFE-B682-47A2-9AC9-FF291ADFE046}" type="presParOf" srcId="{9869DD2A-5500-4FA7-9892-8D7B8E41E7C9}" destId="{8ADDB6F6-9AD9-4680-A6A1-7E6499904EA7}" srcOrd="2" destOrd="0" presId="urn:microsoft.com/office/officeart/2005/8/layout/orgChart1"/>
    <dgm:cxn modelId="{2FAACACA-B004-49BF-BF1E-684CCA38B0F4}" type="presParOf" srcId="{69EC0EFE-45B0-4F7D-9E6A-D0FB24A71EEA}" destId="{014E4C2D-E552-48CB-B724-8A22B7470380}" srcOrd="2" destOrd="0" presId="urn:microsoft.com/office/officeart/2005/8/layout/orgChart1"/>
    <dgm:cxn modelId="{06101224-395F-49E9-9449-5A434E968106}" type="presParOf" srcId="{69EC0EFE-45B0-4F7D-9E6A-D0FB24A71EEA}" destId="{6DB6DADE-E77E-4DEB-B720-4F3292265A5B}" srcOrd="3" destOrd="0" presId="urn:microsoft.com/office/officeart/2005/8/layout/orgChart1"/>
    <dgm:cxn modelId="{D3A0A04E-083D-4E93-9567-8031FAC5503E}" type="presParOf" srcId="{6DB6DADE-E77E-4DEB-B720-4F3292265A5B}" destId="{A45D61D8-4DF9-42A5-A8C6-417DB684BC34}" srcOrd="0" destOrd="0" presId="urn:microsoft.com/office/officeart/2005/8/layout/orgChart1"/>
    <dgm:cxn modelId="{32D0CB1C-06B4-4CA7-81A5-B6C2A4878D30}" type="presParOf" srcId="{A45D61D8-4DF9-42A5-A8C6-417DB684BC34}" destId="{1FAADD1D-3E60-42BD-AFD8-596F071DAFF1}" srcOrd="0" destOrd="0" presId="urn:microsoft.com/office/officeart/2005/8/layout/orgChart1"/>
    <dgm:cxn modelId="{9E43A630-9FDB-4647-8CDB-7840E61BDFA1}" type="presParOf" srcId="{A45D61D8-4DF9-42A5-A8C6-417DB684BC34}" destId="{76D681B9-09DF-4816-BF18-7B691076512B}" srcOrd="1" destOrd="0" presId="urn:microsoft.com/office/officeart/2005/8/layout/orgChart1"/>
    <dgm:cxn modelId="{8F317D1F-6FC2-4E13-9F1E-6F4F9DD26D75}" type="presParOf" srcId="{6DB6DADE-E77E-4DEB-B720-4F3292265A5B}" destId="{BF0A2212-05DC-4512-9E58-53FB3C18F2FA}" srcOrd="1" destOrd="0" presId="urn:microsoft.com/office/officeart/2005/8/layout/orgChart1"/>
    <dgm:cxn modelId="{3330A7C3-A160-4375-BC01-85FB49AF0B98}" type="presParOf" srcId="{BF0A2212-05DC-4512-9E58-53FB3C18F2FA}" destId="{FAA659FD-E37A-4532-9778-8B150BB01545}" srcOrd="0" destOrd="0" presId="urn:microsoft.com/office/officeart/2005/8/layout/orgChart1"/>
    <dgm:cxn modelId="{DC471692-5C28-4473-B01F-925E30199DFC}" type="presParOf" srcId="{BF0A2212-05DC-4512-9E58-53FB3C18F2FA}" destId="{274695A2-85D7-4A55-9328-ED6677C32D9B}" srcOrd="1" destOrd="0" presId="urn:microsoft.com/office/officeart/2005/8/layout/orgChart1"/>
    <dgm:cxn modelId="{4431DC59-9445-4999-9B94-1BF3333A9AF7}" type="presParOf" srcId="{274695A2-85D7-4A55-9328-ED6677C32D9B}" destId="{AAECBB87-4E38-43C2-95A8-A727A4665C49}" srcOrd="0" destOrd="0" presId="urn:microsoft.com/office/officeart/2005/8/layout/orgChart1"/>
    <dgm:cxn modelId="{CFB0F5C5-671D-4F54-8CEE-A53E5DAA4755}" type="presParOf" srcId="{AAECBB87-4E38-43C2-95A8-A727A4665C49}" destId="{5E7810CA-7702-48A1-B2D3-DC99DCEF4BB4}" srcOrd="0" destOrd="0" presId="urn:microsoft.com/office/officeart/2005/8/layout/orgChart1"/>
    <dgm:cxn modelId="{722A69DF-F908-4E0A-BA7F-E34FF48A6F66}" type="presParOf" srcId="{AAECBB87-4E38-43C2-95A8-A727A4665C49}" destId="{D1F528CC-3603-450B-B3D1-7A7A0F8CC1FA}" srcOrd="1" destOrd="0" presId="urn:microsoft.com/office/officeart/2005/8/layout/orgChart1"/>
    <dgm:cxn modelId="{A9C098F8-296C-4FF0-ACAF-26AE30FD4984}" type="presParOf" srcId="{274695A2-85D7-4A55-9328-ED6677C32D9B}" destId="{1D413C51-B030-47B7-B4D5-FBEC9160993B}" srcOrd="1" destOrd="0" presId="urn:microsoft.com/office/officeart/2005/8/layout/orgChart1"/>
    <dgm:cxn modelId="{74010C5C-D074-4B2E-AB07-AA5453746227}" type="presParOf" srcId="{1D413C51-B030-47B7-B4D5-FBEC9160993B}" destId="{D40EEF34-0B35-485F-9AE0-339B4C1B88A8}" srcOrd="0" destOrd="0" presId="urn:microsoft.com/office/officeart/2005/8/layout/orgChart1"/>
    <dgm:cxn modelId="{D81DF6C6-E862-4D82-8195-817EBEC13415}" type="presParOf" srcId="{1D413C51-B030-47B7-B4D5-FBEC9160993B}" destId="{C9216D20-2B9E-47AF-91FB-116A9FEE530C}" srcOrd="1" destOrd="0" presId="urn:microsoft.com/office/officeart/2005/8/layout/orgChart1"/>
    <dgm:cxn modelId="{B3A0F774-010D-4B14-B08B-2EF24BCDD907}" type="presParOf" srcId="{C9216D20-2B9E-47AF-91FB-116A9FEE530C}" destId="{6111599C-A16F-4C66-9EDF-0DFB7963456E}" srcOrd="0" destOrd="0" presId="urn:microsoft.com/office/officeart/2005/8/layout/orgChart1"/>
    <dgm:cxn modelId="{6737C989-91A0-4543-A7B0-2C9452C68BC5}" type="presParOf" srcId="{6111599C-A16F-4C66-9EDF-0DFB7963456E}" destId="{77C199D7-1264-4D89-A116-ED534E9F1BA0}" srcOrd="0" destOrd="0" presId="urn:microsoft.com/office/officeart/2005/8/layout/orgChart1"/>
    <dgm:cxn modelId="{70FCEDB6-16D0-4C38-A62C-F9217D8037F0}" type="presParOf" srcId="{6111599C-A16F-4C66-9EDF-0DFB7963456E}" destId="{4E28C3DD-7632-4293-83DB-6C14DA3F3CAD}" srcOrd="1" destOrd="0" presId="urn:microsoft.com/office/officeart/2005/8/layout/orgChart1"/>
    <dgm:cxn modelId="{2CEBCF89-EF43-46C6-B5CC-BC2A3D241B5F}" type="presParOf" srcId="{C9216D20-2B9E-47AF-91FB-116A9FEE530C}" destId="{55E975EA-F9CC-4A04-91C6-EB48D21BB16F}" srcOrd="1" destOrd="0" presId="urn:microsoft.com/office/officeart/2005/8/layout/orgChart1"/>
    <dgm:cxn modelId="{ED774F2F-3CBD-4A8A-9FAB-F6866CA69687}" type="presParOf" srcId="{C9216D20-2B9E-47AF-91FB-116A9FEE530C}" destId="{8E8C8118-D108-4CC2-94E5-325EE1C67950}" srcOrd="2" destOrd="0" presId="urn:microsoft.com/office/officeart/2005/8/layout/orgChart1"/>
    <dgm:cxn modelId="{C3A7CB21-44F1-40A3-8B8A-8B4B02C5DEA8}" type="presParOf" srcId="{274695A2-85D7-4A55-9328-ED6677C32D9B}" destId="{84DEAD50-1833-4A84-AB39-A4BE974992E0}" srcOrd="2" destOrd="0" presId="urn:microsoft.com/office/officeart/2005/8/layout/orgChart1"/>
    <dgm:cxn modelId="{A379D6DE-D7A9-474E-8B56-BF98A91053DB}" type="presParOf" srcId="{6DB6DADE-E77E-4DEB-B720-4F3292265A5B}" destId="{82BE2178-0132-431F-9641-6BBD3D5CDC3F}" srcOrd="2" destOrd="0" presId="urn:microsoft.com/office/officeart/2005/8/layout/orgChart1"/>
    <dgm:cxn modelId="{5A06D6A2-45CC-4B71-972E-62E38402608C}" type="presParOf" srcId="{69EC0EFE-45B0-4F7D-9E6A-D0FB24A71EEA}" destId="{630FE987-EC0B-43C7-985C-8BC254B6F982}" srcOrd="4" destOrd="0" presId="urn:microsoft.com/office/officeart/2005/8/layout/orgChart1"/>
    <dgm:cxn modelId="{B755E944-2717-4F46-8BA6-B7274A546E7D}" type="presParOf" srcId="{69EC0EFE-45B0-4F7D-9E6A-D0FB24A71EEA}" destId="{1F5270EC-5F19-4E9C-80BC-3C626EBCFB20}" srcOrd="5" destOrd="0" presId="urn:microsoft.com/office/officeart/2005/8/layout/orgChart1"/>
    <dgm:cxn modelId="{9DD0A168-4434-49DF-AF8C-F4061F26F8AF}" type="presParOf" srcId="{1F5270EC-5F19-4E9C-80BC-3C626EBCFB20}" destId="{E3C403E0-2529-4FE8-B5FB-8D4504CD38F5}" srcOrd="0" destOrd="0" presId="urn:microsoft.com/office/officeart/2005/8/layout/orgChart1"/>
    <dgm:cxn modelId="{32A59AA0-46CB-4F5C-8024-E682133B57C7}" type="presParOf" srcId="{E3C403E0-2529-4FE8-B5FB-8D4504CD38F5}" destId="{DDCA20AD-1E72-4D8C-84B4-6557FC482FDF}" srcOrd="0" destOrd="0" presId="urn:microsoft.com/office/officeart/2005/8/layout/orgChart1"/>
    <dgm:cxn modelId="{A1750197-7BAF-4D7A-9516-C128D085F688}" type="presParOf" srcId="{E3C403E0-2529-4FE8-B5FB-8D4504CD38F5}" destId="{E31F4140-3C8E-4A84-ADD6-7DFF5BC1CA71}" srcOrd="1" destOrd="0" presId="urn:microsoft.com/office/officeart/2005/8/layout/orgChart1"/>
    <dgm:cxn modelId="{87F8AB48-F313-4C3D-A453-AE7F75E9A5A8}" type="presParOf" srcId="{1F5270EC-5F19-4E9C-80BC-3C626EBCFB20}" destId="{E3AC61C9-201F-4E30-B66E-96652255C276}" srcOrd="1" destOrd="0" presId="urn:microsoft.com/office/officeart/2005/8/layout/orgChart1"/>
    <dgm:cxn modelId="{F839EA37-4376-4E8B-AD45-94CB91CF3CD8}" type="presParOf" srcId="{E3AC61C9-201F-4E30-B66E-96652255C276}" destId="{709013B0-5954-4793-83A6-0F23C6E90086}" srcOrd="0" destOrd="0" presId="urn:microsoft.com/office/officeart/2005/8/layout/orgChart1"/>
    <dgm:cxn modelId="{3EAC0881-3BFE-433A-A133-A24B1229FAF0}" type="presParOf" srcId="{E3AC61C9-201F-4E30-B66E-96652255C276}" destId="{10ADDE88-1223-4658-935E-D433E8904EAA}" srcOrd="1" destOrd="0" presId="urn:microsoft.com/office/officeart/2005/8/layout/orgChart1"/>
    <dgm:cxn modelId="{3859203E-20A3-4A60-BD35-C19CCDA7D98F}" type="presParOf" srcId="{10ADDE88-1223-4658-935E-D433E8904EAA}" destId="{D636D0BB-BAD4-4EE4-97F7-B2F3EB667D5D}" srcOrd="0" destOrd="0" presId="urn:microsoft.com/office/officeart/2005/8/layout/orgChart1"/>
    <dgm:cxn modelId="{D0623B67-0E1F-46A7-9F01-6022390CAA79}" type="presParOf" srcId="{D636D0BB-BAD4-4EE4-97F7-B2F3EB667D5D}" destId="{42869374-0B18-4598-91FC-0D47CE505C76}" srcOrd="0" destOrd="0" presId="urn:microsoft.com/office/officeart/2005/8/layout/orgChart1"/>
    <dgm:cxn modelId="{56446A96-B39C-42A3-9FE1-D3DEE6DCE954}" type="presParOf" srcId="{D636D0BB-BAD4-4EE4-97F7-B2F3EB667D5D}" destId="{26C5E0AA-520B-46BA-9171-DAAAA1BBD799}" srcOrd="1" destOrd="0" presId="urn:microsoft.com/office/officeart/2005/8/layout/orgChart1"/>
    <dgm:cxn modelId="{E24918EF-BD9B-4C31-A2AB-ABC762EF6910}" type="presParOf" srcId="{10ADDE88-1223-4658-935E-D433E8904EAA}" destId="{0B3E0B1C-50D8-409B-8460-422A314991CD}" srcOrd="1" destOrd="0" presId="urn:microsoft.com/office/officeart/2005/8/layout/orgChart1"/>
    <dgm:cxn modelId="{9FA4E650-D67A-4978-985E-FA17ED1A7E0C}" type="presParOf" srcId="{0B3E0B1C-50D8-409B-8460-422A314991CD}" destId="{C13B8517-FA84-40CF-A54E-034D37BC68BF}" srcOrd="0" destOrd="0" presId="urn:microsoft.com/office/officeart/2005/8/layout/orgChart1"/>
    <dgm:cxn modelId="{922A5F1D-97B9-4284-911F-A026C267E40A}" type="presParOf" srcId="{0B3E0B1C-50D8-409B-8460-422A314991CD}" destId="{817C003A-2158-40AC-BC84-E941A279434B}" srcOrd="1" destOrd="0" presId="urn:microsoft.com/office/officeart/2005/8/layout/orgChart1"/>
    <dgm:cxn modelId="{7AC8E5A7-3E7F-45B0-B9A6-CCCA4FC099E0}" type="presParOf" srcId="{817C003A-2158-40AC-BC84-E941A279434B}" destId="{22625DA0-1251-4038-B864-08C5DD14FD6B}" srcOrd="0" destOrd="0" presId="urn:microsoft.com/office/officeart/2005/8/layout/orgChart1"/>
    <dgm:cxn modelId="{FD28310B-7032-4AF3-BC4F-9ED9E0F248E7}" type="presParOf" srcId="{22625DA0-1251-4038-B864-08C5DD14FD6B}" destId="{553685A3-2B91-4CAA-951C-1CD1F04586F4}" srcOrd="0" destOrd="0" presId="urn:microsoft.com/office/officeart/2005/8/layout/orgChart1"/>
    <dgm:cxn modelId="{9CAA6B37-9EC2-46E0-95CF-E3F63E1E3085}" type="presParOf" srcId="{22625DA0-1251-4038-B864-08C5DD14FD6B}" destId="{2E755541-9C0C-4F53-9F97-85E3B991B6B1}" srcOrd="1" destOrd="0" presId="urn:microsoft.com/office/officeart/2005/8/layout/orgChart1"/>
    <dgm:cxn modelId="{D41D8BC2-E184-44AF-8F04-C8399C8706BC}" type="presParOf" srcId="{817C003A-2158-40AC-BC84-E941A279434B}" destId="{2D0CFFD4-64EB-4BCA-BDDE-854B3C3125BA}" srcOrd="1" destOrd="0" presId="urn:microsoft.com/office/officeart/2005/8/layout/orgChart1"/>
    <dgm:cxn modelId="{04CE7EF1-6E3E-417F-BF9B-211E219B52BB}" type="presParOf" srcId="{817C003A-2158-40AC-BC84-E941A279434B}" destId="{E4F49859-C797-484B-A6A6-7EEC3398AEF4}" srcOrd="2" destOrd="0" presId="urn:microsoft.com/office/officeart/2005/8/layout/orgChart1"/>
    <dgm:cxn modelId="{9AE26991-3AD4-4895-83B5-8C07ADBB2E02}" type="presParOf" srcId="{10ADDE88-1223-4658-935E-D433E8904EAA}" destId="{1A703996-3A9C-40BF-9A1C-39CB08D38AB1}" srcOrd="2" destOrd="0" presId="urn:microsoft.com/office/officeart/2005/8/layout/orgChart1"/>
    <dgm:cxn modelId="{31A2FCA0-B8E7-4CF8-B079-752DAC5CEB63}" type="presParOf" srcId="{E3AC61C9-201F-4E30-B66E-96652255C276}" destId="{87F7A4A7-7337-4A59-B987-EA1CFEF11FF9}" srcOrd="2" destOrd="0" presId="urn:microsoft.com/office/officeart/2005/8/layout/orgChart1"/>
    <dgm:cxn modelId="{1E0DB884-5803-404F-A4AB-6901681C3D9F}" type="presParOf" srcId="{E3AC61C9-201F-4E30-B66E-96652255C276}" destId="{53DFC353-D86B-4AD0-AE9A-60BF8136B614}" srcOrd="3" destOrd="0" presId="urn:microsoft.com/office/officeart/2005/8/layout/orgChart1"/>
    <dgm:cxn modelId="{7D0DC650-C147-459E-A946-53141C54B311}" type="presParOf" srcId="{53DFC353-D86B-4AD0-AE9A-60BF8136B614}" destId="{E7DC4F7C-C479-4204-B92E-A69819737DFD}" srcOrd="0" destOrd="0" presId="urn:microsoft.com/office/officeart/2005/8/layout/orgChart1"/>
    <dgm:cxn modelId="{EDA5AD7D-2457-4301-8D2B-D5AE92D6E0AC}" type="presParOf" srcId="{E7DC4F7C-C479-4204-B92E-A69819737DFD}" destId="{4159C869-3CE2-4236-8CD5-694245604611}" srcOrd="0" destOrd="0" presId="urn:microsoft.com/office/officeart/2005/8/layout/orgChart1"/>
    <dgm:cxn modelId="{EDF4D3FF-590F-40DA-9F1F-47C614C82FE0}" type="presParOf" srcId="{E7DC4F7C-C479-4204-B92E-A69819737DFD}" destId="{7B2FE95B-A8BB-4FAA-8922-ED3133C4C938}" srcOrd="1" destOrd="0" presId="urn:microsoft.com/office/officeart/2005/8/layout/orgChart1"/>
    <dgm:cxn modelId="{8283BF77-88FC-462D-9E73-EE8DA4551D26}" type="presParOf" srcId="{53DFC353-D86B-4AD0-AE9A-60BF8136B614}" destId="{B0AF0756-4324-4F94-8A00-47227F8D8E44}" srcOrd="1" destOrd="0" presId="urn:microsoft.com/office/officeart/2005/8/layout/orgChart1"/>
    <dgm:cxn modelId="{7468C4AF-8547-49FE-8F1B-1C815928850D}" type="presParOf" srcId="{B0AF0756-4324-4F94-8A00-47227F8D8E44}" destId="{CEBD8759-C609-47AF-BBE3-B2F532728E2A}" srcOrd="0" destOrd="0" presId="urn:microsoft.com/office/officeart/2005/8/layout/orgChart1"/>
    <dgm:cxn modelId="{649F93C8-AEFD-402D-B29A-CF1173751A0B}" type="presParOf" srcId="{B0AF0756-4324-4F94-8A00-47227F8D8E44}" destId="{2C2BF0D1-1DF2-4181-BFEE-D66449EE3D3F}" srcOrd="1" destOrd="0" presId="urn:microsoft.com/office/officeart/2005/8/layout/orgChart1"/>
    <dgm:cxn modelId="{ED79816C-9557-4A1D-BEEE-01B70EE25D1A}" type="presParOf" srcId="{2C2BF0D1-1DF2-4181-BFEE-D66449EE3D3F}" destId="{F555F2D0-63CB-46DD-8D98-9035BF0E8BBA}" srcOrd="0" destOrd="0" presId="urn:microsoft.com/office/officeart/2005/8/layout/orgChart1"/>
    <dgm:cxn modelId="{DA2E56E5-B866-4AEF-A879-E6B1BA3EFF99}" type="presParOf" srcId="{F555F2D0-63CB-46DD-8D98-9035BF0E8BBA}" destId="{D3833086-6700-48DB-A50B-8FD660012780}" srcOrd="0" destOrd="0" presId="urn:microsoft.com/office/officeart/2005/8/layout/orgChart1"/>
    <dgm:cxn modelId="{C28D768F-9A49-40DE-B205-367AFE3C0412}" type="presParOf" srcId="{F555F2D0-63CB-46DD-8D98-9035BF0E8BBA}" destId="{A5648CA5-D1F6-4176-BE16-E44795623D04}" srcOrd="1" destOrd="0" presId="urn:microsoft.com/office/officeart/2005/8/layout/orgChart1"/>
    <dgm:cxn modelId="{3D86D3D8-06F0-44D1-9C16-E21FF3B9864B}" type="presParOf" srcId="{2C2BF0D1-1DF2-4181-BFEE-D66449EE3D3F}" destId="{AC6CB950-1F55-4916-B844-1BCA431A8243}" srcOrd="1" destOrd="0" presId="urn:microsoft.com/office/officeart/2005/8/layout/orgChart1"/>
    <dgm:cxn modelId="{45DC68FB-BF99-4453-A816-8EC17F9C27BC}" type="presParOf" srcId="{2C2BF0D1-1DF2-4181-BFEE-D66449EE3D3F}" destId="{47F6B1CA-5948-43C8-AA18-3D8CCC4CB1D1}" srcOrd="2" destOrd="0" presId="urn:microsoft.com/office/officeart/2005/8/layout/orgChart1"/>
    <dgm:cxn modelId="{1E50FE29-5270-4385-A27B-DA7E9AA683A8}" type="presParOf" srcId="{53DFC353-D86B-4AD0-AE9A-60BF8136B614}" destId="{740506F7-E98B-4354-A62D-37ECB2EFF3C0}" srcOrd="2" destOrd="0" presId="urn:microsoft.com/office/officeart/2005/8/layout/orgChart1"/>
    <dgm:cxn modelId="{72FAB052-069D-4A70-9BDF-605DDFA4087E}" type="presParOf" srcId="{E3AC61C9-201F-4E30-B66E-96652255C276}" destId="{FD7A7DA2-C11C-43A4-8706-6E4105F350C9}" srcOrd="4" destOrd="0" presId="urn:microsoft.com/office/officeart/2005/8/layout/orgChart1"/>
    <dgm:cxn modelId="{C3E43B03-4E72-475C-9CB2-8520D853FBC7}" type="presParOf" srcId="{E3AC61C9-201F-4E30-B66E-96652255C276}" destId="{8C0785E2-5864-4C2D-814D-260AA51F3CE7}" srcOrd="5" destOrd="0" presId="urn:microsoft.com/office/officeart/2005/8/layout/orgChart1"/>
    <dgm:cxn modelId="{EE3EBECD-2DDB-46A8-BB34-0AF3DE0ACE3F}" type="presParOf" srcId="{8C0785E2-5864-4C2D-814D-260AA51F3CE7}" destId="{2B7EFC49-A2B8-403E-8B6B-F380604F8E67}" srcOrd="0" destOrd="0" presId="urn:microsoft.com/office/officeart/2005/8/layout/orgChart1"/>
    <dgm:cxn modelId="{EBBBAE64-1899-4F9B-8406-9A4CEAD0E72F}" type="presParOf" srcId="{2B7EFC49-A2B8-403E-8B6B-F380604F8E67}" destId="{10F7FC48-065B-4979-ADE6-7110CD2499BC}" srcOrd="0" destOrd="0" presId="urn:microsoft.com/office/officeart/2005/8/layout/orgChart1"/>
    <dgm:cxn modelId="{A2694027-66FE-4161-ADC0-BE54D6EA341B}" type="presParOf" srcId="{2B7EFC49-A2B8-403E-8B6B-F380604F8E67}" destId="{74090481-DADE-4CEF-9B0D-345A18740463}" srcOrd="1" destOrd="0" presId="urn:microsoft.com/office/officeart/2005/8/layout/orgChart1"/>
    <dgm:cxn modelId="{74E3E402-6982-4636-8455-08810996E873}" type="presParOf" srcId="{8C0785E2-5864-4C2D-814D-260AA51F3CE7}" destId="{2DF1CC4F-5DB0-42BD-93EC-E93A2EAC3082}" srcOrd="1" destOrd="0" presId="urn:microsoft.com/office/officeart/2005/8/layout/orgChart1"/>
    <dgm:cxn modelId="{2ABFD4FF-35AE-4408-A855-D0B69E03A25A}" type="presParOf" srcId="{8C0785E2-5864-4C2D-814D-260AA51F3CE7}" destId="{E3A47F4B-B263-475C-99E2-E15827A3838A}" srcOrd="2" destOrd="0" presId="urn:microsoft.com/office/officeart/2005/8/layout/orgChart1"/>
    <dgm:cxn modelId="{BC6D6B6C-5AB9-4BD0-8E53-4EFAF678AAFD}" type="presParOf" srcId="{1F5270EC-5F19-4E9C-80BC-3C626EBCFB20}" destId="{4DB6EC06-BAF1-4E24-AEE0-9FE6FC8162AC}" srcOrd="2" destOrd="0" presId="urn:microsoft.com/office/officeart/2005/8/layout/orgChart1"/>
    <dgm:cxn modelId="{F6C931FD-59B0-4E90-A44A-328B32A1ABCE}" type="presParOf" srcId="{69EC0EFE-45B0-4F7D-9E6A-D0FB24A71EEA}" destId="{C06D1318-0314-4F91-8F59-1CF5747D7DCC}" srcOrd="6" destOrd="0" presId="urn:microsoft.com/office/officeart/2005/8/layout/orgChart1"/>
    <dgm:cxn modelId="{9ACB12B8-6E21-4162-B33E-9333E54ED02E}" type="presParOf" srcId="{69EC0EFE-45B0-4F7D-9E6A-D0FB24A71EEA}" destId="{2B16708C-366B-4CE6-9483-1281822CD802}" srcOrd="7" destOrd="0" presId="urn:microsoft.com/office/officeart/2005/8/layout/orgChart1"/>
    <dgm:cxn modelId="{A150FDD8-2EE3-488C-9E5B-7E45F355E3D6}" type="presParOf" srcId="{2B16708C-366B-4CE6-9483-1281822CD802}" destId="{ECCDC6D4-D649-409B-AAA0-C893AE6E0C39}" srcOrd="0" destOrd="0" presId="urn:microsoft.com/office/officeart/2005/8/layout/orgChart1"/>
    <dgm:cxn modelId="{558BA7B0-CE71-4834-A26F-F4E87BF634D5}" type="presParOf" srcId="{ECCDC6D4-D649-409B-AAA0-C893AE6E0C39}" destId="{1D097542-AA05-4B0E-9B0C-74F00ED8F22A}" srcOrd="0" destOrd="0" presId="urn:microsoft.com/office/officeart/2005/8/layout/orgChart1"/>
    <dgm:cxn modelId="{778075BA-C947-4ABC-9B23-E69775403715}" type="presParOf" srcId="{ECCDC6D4-D649-409B-AAA0-C893AE6E0C39}" destId="{DC119F86-78AD-4267-B4EE-B68B1C00BCC7}" srcOrd="1" destOrd="0" presId="urn:microsoft.com/office/officeart/2005/8/layout/orgChart1"/>
    <dgm:cxn modelId="{2446D355-13D9-48AF-9950-9401C029AAB2}" type="presParOf" srcId="{2B16708C-366B-4CE6-9483-1281822CD802}" destId="{95F018EC-CEA4-437F-BC59-8FBE00D71351}" srcOrd="1" destOrd="0" presId="urn:microsoft.com/office/officeart/2005/8/layout/orgChart1"/>
    <dgm:cxn modelId="{585B5A83-C1AF-4146-87FE-CE1935F53C9D}" type="presParOf" srcId="{95F018EC-CEA4-437F-BC59-8FBE00D71351}" destId="{53E69D44-8AE7-4964-BF6B-37EC0033ECE0}" srcOrd="0" destOrd="0" presId="urn:microsoft.com/office/officeart/2005/8/layout/orgChart1"/>
    <dgm:cxn modelId="{E2900347-A930-40D9-BE6F-ECAFC480A680}" type="presParOf" srcId="{95F018EC-CEA4-437F-BC59-8FBE00D71351}" destId="{BE88BA6D-EEA8-41FC-BADA-CF5BE5544EC3}" srcOrd="1" destOrd="0" presId="urn:microsoft.com/office/officeart/2005/8/layout/orgChart1"/>
    <dgm:cxn modelId="{E8F33D36-1622-4059-AE03-75FA76BA1AF0}" type="presParOf" srcId="{BE88BA6D-EEA8-41FC-BADA-CF5BE5544EC3}" destId="{0A99C662-D87A-4121-AC0F-4A5B9D1D9C91}" srcOrd="0" destOrd="0" presId="urn:microsoft.com/office/officeart/2005/8/layout/orgChart1"/>
    <dgm:cxn modelId="{435DC700-60F1-4D40-BD44-008F23D8CF17}" type="presParOf" srcId="{0A99C662-D87A-4121-AC0F-4A5B9D1D9C91}" destId="{D272CF20-7C71-4972-82D7-928361A5A790}" srcOrd="0" destOrd="0" presId="urn:microsoft.com/office/officeart/2005/8/layout/orgChart1"/>
    <dgm:cxn modelId="{BA437F89-BEED-4001-8804-660D869B156C}" type="presParOf" srcId="{0A99C662-D87A-4121-AC0F-4A5B9D1D9C91}" destId="{A476C996-5806-445E-8AD0-7E180DD44016}" srcOrd="1" destOrd="0" presId="urn:microsoft.com/office/officeart/2005/8/layout/orgChart1"/>
    <dgm:cxn modelId="{B3A0D99E-30BE-40AD-B26C-4FFFE4BAB157}" type="presParOf" srcId="{BE88BA6D-EEA8-41FC-BADA-CF5BE5544EC3}" destId="{FF1AD433-38AD-49CE-95C1-65BB862D46B8}" srcOrd="1" destOrd="0" presId="urn:microsoft.com/office/officeart/2005/8/layout/orgChart1"/>
    <dgm:cxn modelId="{B37F17BA-FF30-4D2E-BA71-8FEB68B05749}" type="presParOf" srcId="{FF1AD433-38AD-49CE-95C1-65BB862D46B8}" destId="{AFC20B0B-73E6-4E43-9B16-3DD6C6D2C440}" srcOrd="0" destOrd="0" presId="urn:microsoft.com/office/officeart/2005/8/layout/orgChart1"/>
    <dgm:cxn modelId="{82B1DF69-52E7-43E0-B76D-6273C8D5D53E}" type="presParOf" srcId="{FF1AD433-38AD-49CE-95C1-65BB862D46B8}" destId="{2AE8D17E-E6DE-4692-9303-418AC0B7C7D6}" srcOrd="1" destOrd="0" presId="urn:microsoft.com/office/officeart/2005/8/layout/orgChart1"/>
    <dgm:cxn modelId="{34EDD8CB-C940-4905-AC60-423436589C22}" type="presParOf" srcId="{2AE8D17E-E6DE-4692-9303-418AC0B7C7D6}" destId="{B524B718-37BB-4642-94E0-ECD5B04B7C95}" srcOrd="0" destOrd="0" presId="urn:microsoft.com/office/officeart/2005/8/layout/orgChart1"/>
    <dgm:cxn modelId="{2400B69A-B27C-4C40-BC02-39E5AD11FB77}" type="presParOf" srcId="{B524B718-37BB-4642-94E0-ECD5B04B7C95}" destId="{0204B66E-9D76-4C48-8094-2304999DCFBF}" srcOrd="0" destOrd="0" presId="urn:microsoft.com/office/officeart/2005/8/layout/orgChart1"/>
    <dgm:cxn modelId="{FE9F780B-EE6B-4BD0-9651-752647CEEDA5}" type="presParOf" srcId="{B524B718-37BB-4642-94E0-ECD5B04B7C95}" destId="{45C5D42B-6EC6-4809-BF91-6CCC5DDD5F2B}" srcOrd="1" destOrd="0" presId="urn:microsoft.com/office/officeart/2005/8/layout/orgChart1"/>
    <dgm:cxn modelId="{4AB0ED34-4EA5-4053-AA7B-47D94FC5FF2B}" type="presParOf" srcId="{2AE8D17E-E6DE-4692-9303-418AC0B7C7D6}" destId="{1EDA4867-E5DC-4FB0-8FF1-84FFB7FC40D7}" srcOrd="1" destOrd="0" presId="urn:microsoft.com/office/officeart/2005/8/layout/orgChart1"/>
    <dgm:cxn modelId="{EED4027D-78C9-40D9-A61A-332B7A8C5F81}" type="presParOf" srcId="{2AE8D17E-E6DE-4692-9303-418AC0B7C7D6}" destId="{5ED60BD9-4008-4724-98C3-97012C8C5AD0}" srcOrd="2" destOrd="0" presId="urn:microsoft.com/office/officeart/2005/8/layout/orgChart1"/>
    <dgm:cxn modelId="{86B44BBC-70B8-4E05-A039-7131579B8F8E}" type="presParOf" srcId="{BE88BA6D-EEA8-41FC-BADA-CF5BE5544EC3}" destId="{1C315B7C-C493-43EB-B47D-AB65BF0BC545}" srcOrd="2" destOrd="0" presId="urn:microsoft.com/office/officeart/2005/8/layout/orgChart1"/>
    <dgm:cxn modelId="{BAFD689E-3C12-41C0-93C0-1CE04CEA13FA}" type="presParOf" srcId="{95F018EC-CEA4-437F-BC59-8FBE00D71351}" destId="{D680EDF6-A443-45C7-9781-D7D0E0EF3910}" srcOrd="2" destOrd="0" presId="urn:microsoft.com/office/officeart/2005/8/layout/orgChart1"/>
    <dgm:cxn modelId="{C58BA501-FCC0-44D9-9482-A6624E889BFF}" type="presParOf" srcId="{95F018EC-CEA4-437F-BC59-8FBE00D71351}" destId="{5DF3D628-D70A-4AD3-9B1C-E5E0B9571388}" srcOrd="3" destOrd="0" presId="urn:microsoft.com/office/officeart/2005/8/layout/orgChart1"/>
    <dgm:cxn modelId="{42843398-43F3-492E-922B-4FFE2B33B6C4}" type="presParOf" srcId="{5DF3D628-D70A-4AD3-9B1C-E5E0B9571388}" destId="{FE86CC41-B52D-4250-ABDF-BF798EDE337B}" srcOrd="0" destOrd="0" presId="urn:microsoft.com/office/officeart/2005/8/layout/orgChart1"/>
    <dgm:cxn modelId="{4FF30901-3F73-4E5B-8FBD-56C70E7A663D}" type="presParOf" srcId="{FE86CC41-B52D-4250-ABDF-BF798EDE337B}" destId="{482ACDC1-5182-476B-B205-97914682E509}" srcOrd="0" destOrd="0" presId="urn:microsoft.com/office/officeart/2005/8/layout/orgChart1"/>
    <dgm:cxn modelId="{89C75B33-0328-485A-86CB-A21141EED0F3}" type="presParOf" srcId="{FE86CC41-B52D-4250-ABDF-BF798EDE337B}" destId="{DBD52CB7-3E81-465B-9241-1EA6EF7ACA25}" srcOrd="1" destOrd="0" presId="urn:microsoft.com/office/officeart/2005/8/layout/orgChart1"/>
    <dgm:cxn modelId="{2F3F0949-9872-4A33-B48B-ED0F5B61B218}" type="presParOf" srcId="{5DF3D628-D70A-4AD3-9B1C-E5E0B9571388}" destId="{640F5ACB-C3E2-48F1-B35A-066423753AB3}" srcOrd="1" destOrd="0" presId="urn:microsoft.com/office/officeart/2005/8/layout/orgChart1"/>
    <dgm:cxn modelId="{91D9E37D-CC18-44DB-88DC-5D05F35E15A0}" type="presParOf" srcId="{640F5ACB-C3E2-48F1-B35A-066423753AB3}" destId="{62AD74A9-0EA8-43A0-B600-4326126F1188}" srcOrd="0" destOrd="0" presId="urn:microsoft.com/office/officeart/2005/8/layout/orgChart1"/>
    <dgm:cxn modelId="{375CCA87-6343-472D-A778-F79062FDDA16}" type="presParOf" srcId="{640F5ACB-C3E2-48F1-B35A-066423753AB3}" destId="{29C6DAB3-9B54-4768-A684-2B9632BA05C5}" srcOrd="1" destOrd="0" presId="urn:microsoft.com/office/officeart/2005/8/layout/orgChart1"/>
    <dgm:cxn modelId="{A78B878E-3566-4396-A0E8-E5B692580D51}" type="presParOf" srcId="{29C6DAB3-9B54-4768-A684-2B9632BA05C5}" destId="{CC4059B4-5A98-4FBE-9D0C-E2AD95792AE4}" srcOrd="0" destOrd="0" presId="urn:microsoft.com/office/officeart/2005/8/layout/orgChart1"/>
    <dgm:cxn modelId="{2BCDFD4F-34E7-4440-B4EC-22A2EE063765}" type="presParOf" srcId="{CC4059B4-5A98-4FBE-9D0C-E2AD95792AE4}" destId="{4D78A00F-ED58-48EA-B3C1-09C39C4B95CA}" srcOrd="0" destOrd="0" presId="urn:microsoft.com/office/officeart/2005/8/layout/orgChart1"/>
    <dgm:cxn modelId="{8CA885BA-BB1D-49B7-AD0E-0A2576A0FEC6}" type="presParOf" srcId="{CC4059B4-5A98-4FBE-9D0C-E2AD95792AE4}" destId="{D3556AA8-8773-4DDD-BDD4-929557884C9C}" srcOrd="1" destOrd="0" presId="urn:microsoft.com/office/officeart/2005/8/layout/orgChart1"/>
    <dgm:cxn modelId="{B4AD93C1-E311-4D6A-9B38-46ACEB8C7561}" type="presParOf" srcId="{29C6DAB3-9B54-4768-A684-2B9632BA05C5}" destId="{A4FDC050-1B6E-428A-80EF-D02A9CDB8F38}" srcOrd="1" destOrd="0" presId="urn:microsoft.com/office/officeart/2005/8/layout/orgChart1"/>
    <dgm:cxn modelId="{C1B62DF6-C589-480B-9931-B7FACB3989F6}" type="presParOf" srcId="{A4FDC050-1B6E-428A-80EF-D02A9CDB8F38}" destId="{4AD79986-6EFA-41CF-940C-0582B843292C}" srcOrd="0" destOrd="0" presId="urn:microsoft.com/office/officeart/2005/8/layout/orgChart1"/>
    <dgm:cxn modelId="{5A0D7B00-CCBA-4D88-8A5D-86B6153551CF}" type="presParOf" srcId="{A4FDC050-1B6E-428A-80EF-D02A9CDB8F38}" destId="{3E0262B6-2F16-4B52-B624-A4B79C21B3C5}" srcOrd="1" destOrd="0" presId="urn:microsoft.com/office/officeart/2005/8/layout/orgChart1"/>
    <dgm:cxn modelId="{1603B8CE-EC12-4E5B-B490-F3F9374029B4}" type="presParOf" srcId="{3E0262B6-2F16-4B52-B624-A4B79C21B3C5}" destId="{0AC4EA3F-FD31-4895-A703-8C52B6F25C61}" srcOrd="0" destOrd="0" presId="urn:microsoft.com/office/officeart/2005/8/layout/orgChart1"/>
    <dgm:cxn modelId="{733EA234-C50C-4A39-874C-A7B09075AF46}" type="presParOf" srcId="{0AC4EA3F-FD31-4895-A703-8C52B6F25C61}" destId="{B6C4BCD7-BDE3-41B6-AA75-59F2D8907594}" srcOrd="0" destOrd="0" presId="urn:microsoft.com/office/officeart/2005/8/layout/orgChart1"/>
    <dgm:cxn modelId="{82B526D2-4F70-4B40-8C0A-F92A94B8276E}" type="presParOf" srcId="{0AC4EA3F-FD31-4895-A703-8C52B6F25C61}" destId="{80E547F6-361D-43DF-B9BC-3B78ED47D746}" srcOrd="1" destOrd="0" presId="urn:microsoft.com/office/officeart/2005/8/layout/orgChart1"/>
    <dgm:cxn modelId="{88D664AB-82B9-47EC-AC55-F5105F395235}" type="presParOf" srcId="{3E0262B6-2F16-4B52-B624-A4B79C21B3C5}" destId="{B3ED80DD-38C3-4E6A-A57B-F0E3BF7EDF69}" srcOrd="1" destOrd="0" presId="urn:microsoft.com/office/officeart/2005/8/layout/orgChart1"/>
    <dgm:cxn modelId="{4034B2E4-6A80-4D0B-A96C-4F60A09F8C5B}" type="presParOf" srcId="{3E0262B6-2F16-4B52-B624-A4B79C21B3C5}" destId="{64CE6BB2-250A-4463-9162-DF5250849E9A}" srcOrd="2" destOrd="0" presId="urn:microsoft.com/office/officeart/2005/8/layout/orgChart1"/>
    <dgm:cxn modelId="{40A4C3CF-A28C-4DE1-9B56-B8AC26A632A6}" type="presParOf" srcId="{29C6DAB3-9B54-4768-A684-2B9632BA05C5}" destId="{5CA39154-0C1E-410B-AABB-15734C44A3F4}" srcOrd="2" destOrd="0" presId="urn:microsoft.com/office/officeart/2005/8/layout/orgChart1"/>
    <dgm:cxn modelId="{6C572278-2475-48CA-8D33-C5E2ECB114C7}" type="presParOf" srcId="{5DF3D628-D70A-4AD3-9B1C-E5E0B9571388}" destId="{D6320A84-911F-4D2C-86C4-9A420C0B5913}" srcOrd="2" destOrd="0" presId="urn:microsoft.com/office/officeart/2005/8/layout/orgChart1"/>
    <dgm:cxn modelId="{267C9961-D2DE-4BDD-ABE0-0021FD4E66FD}" type="presParOf" srcId="{2B16708C-366B-4CE6-9483-1281822CD802}" destId="{758E51B0-77A8-4C19-A112-AEFDC4951016}" srcOrd="2" destOrd="0" presId="urn:microsoft.com/office/officeart/2005/8/layout/orgChart1"/>
    <dgm:cxn modelId="{B0BE7197-9F53-4088-AB0F-110AC813E44A}" type="presParOf" srcId="{625C41B3-C92F-4F76-A5BE-9546810CD1C6}" destId="{6825BBAA-A632-4525-824B-ED6B5175CF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B72A7-89FE-4E76-81E5-73D71947B00D}">
      <dsp:nvSpPr>
        <dsp:cNvPr id="0" name=""/>
        <dsp:cNvSpPr/>
      </dsp:nvSpPr>
      <dsp:spPr>
        <a:xfrm>
          <a:off x="2493493" y="576579"/>
          <a:ext cx="3849070" cy="384907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972884-22E4-48C1-9AD8-4FAA9DEC603C}">
      <dsp:nvSpPr>
        <dsp:cNvPr id="0" name=""/>
        <dsp:cNvSpPr/>
      </dsp:nvSpPr>
      <dsp:spPr>
        <a:xfrm>
          <a:off x="2493493" y="576579"/>
          <a:ext cx="3849070" cy="384907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BD982B-D1B4-41D3-868E-55520E909D99}">
      <dsp:nvSpPr>
        <dsp:cNvPr id="0" name=""/>
        <dsp:cNvSpPr/>
      </dsp:nvSpPr>
      <dsp:spPr>
        <a:xfrm>
          <a:off x="2493493" y="576579"/>
          <a:ext cx="3849070" cy="3849070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9EFF16-63C0-4F82-9BBC-BC38418977CB}">
      <dsp:nvSpPr>
        <dsp:cNvPr id="0" name=""/>
        <dsp:cNvSpPr/>
      </dsp:nvSpPr>
      <dsp:spPr>
        <a:xfrm>
          <a:off x="2493493" y="576579"/>
          <a:ext cx="3849070" cy="3849070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881D39-99EC-4703-AF4C-600C4EEB406C}">
      <dsp:nvSpPr>
        <dsp:cNvPr id="0" name=""/>
        <dsp:cNvSpPr/>
      </dsp:nvSpPr>
      <dsp:spPr>
        <a:xfrm>
          <a:off x="3531403" y="1614488"/>
          <a:ext cx="1773251" cy="177325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Leveling Functions</a:t>
          </a:r>
        </a:p>
      </dsp:txBody>
      <dsp:txXfrm>
        <a:off x="3791090" y="1874175"/>
        <a:ext cx="1253877" cy="1253877"/>
      </dsp:txXfrm>
    </dsp:sp>
    <dsp:sp modelId="{DAA9A2E9-A6E3-4FC9-93AA-47B807AB59A7}">
      <dsp:nvSpPr>
        <dsp:cNvPr id="0" name=""/>
        <dsp:cNvSpPr/>
      </dsp:nvSpPr>
      <dsp:spPr>
        <a:xfrm>
          <a:off x="3797390" y="627"/>
          <a:ext cx="1241276" cy="1241276"/>
        </a:xfrm>
        <a:prstGeom prst="ellipse">
          <a:avLst/>
        </a:prstGeom>
        <a:solidFill>
          <a:srgbClr val="0B3D9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Sense</a:t>
          </a:r>
        </a:p>
      </dsp:txBody>
      <dsp:txXfrm>
        <a:off x="3979171" y="182408"/>
        <a:ext cx="877714" cy="877714"/>
      </dsp:txXfrm>
    </dsp:sp>
    <dsp:sp modelId="{6430CFB6-AAC2-4149-959A-115CC258B4E4}">
      <dsp:nvSpPr>
        <dsp:cNvPr id="0" name=""/>
        <dsp:cNvSpPr/>
      </dsp:nvSpPr>
      <dsp:spPr>
        <a:xfrm>
          <a:off x="5677239" y="1880476"/>
          <a:ext cx="1241276" cy="1241276"/>
        </a:xfrm>
        <a:prstGeom prst="ellipse">
          <a:avLst/>
        </a:prstGeom>
        <a:solidFill>
          <a:srgbClr val="0B3D9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Power</a:t>
          </a:r>
        </a:p>
      </dsp:txBody>
      <dsp:txXfrm>
        <a:off x="5859020" y="2062257"/>
        <a:ext cx="877714" cy="877714"/>
      </dsp:txXfrm>
    </dsp:sp>
    <dsp:sp modelId="{9B6F7DCE-7DA0-4F24-A7DA-3016BA2248DD}">
      <dsp:nvSpPr>
        <dsp:cNvPr id="0" name=""/>
        <dsp:cNvSpPr/>
      </dsp:nvSpPr>
      <dsp:spPr>
        <a:xfrm>
          <a:off x="3797390" y="3760325"/>
          <a:ext cx="1241276" cy="1241276"/>
        </a:xfrm>
        <a:prstGeom prst="ellipse">
          <a:avLst/>
        </a:prstGeom>
        <a:solidFill>
          <a:srgbClr val="0B3D9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Lander</a:t>
          </a:r>
        </a:p>
      </dsp:txBody>
      <dsp:txXfrm>
        <a:off x="3979171" y="3942106"/>
        <a:ext cx="877714" cy="877714"/>
      </dsp:txXfrm>
    </dsp:sp>
    <dsp:sp modelId="{04355CB2-056B-4A98-845A-617BA48411A5}">
      <dsp:nvSpPr>
        <dsp:cNvPr id="0" name=""/>
        <dsp:cNvSpPr/>
      </dsp:nvSpPr>
      <dsp:spPr>
        <a:xfrm>
          <a:off x="1917541" y="1880476"/>
          <a:ext cx="1241276" cy="1241276"/>
        </a:xfrm>
        <a:prstGeom prst="ellipse">
          <a:avLst/>
        </a:prstGeom>
        <a:solidFill>
          <a:srgbClr val="0B3D9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Motion</a:t>
          </a:r>
        </a:p>
      </dsp:txBody>
      <dsp:txXfrm>
        <a:off x="2099322" y="2062257"/>
        <a:ext cx="877714" cy="877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DB23-BF44-4143-9917-595F6EBBB995}">
      <dsp:nvSpPr>
        <dsp:cNvPr id="0" name=""/>
        <dsp:cNvSpPr/>
      </dsp:nvSpPr>
      <dsp:spPr>
        <a:xfrm>
          <a:off x="0" y="953339"/>
          <a:ext cx="10019675" cy="1271119"/>
        </a:xfrm>
        <a:prstGeom prst="notchedRightArrow">
          <a:avLst/>
        </a:prstGeom>
        <a:solidFill>
          <a:srgbClr val="0B3D9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6CB3-FFE5-4455-89C9-632AA9D6E080}">
      <dsp:nvSpPr>
        <dsp:cNvPr id="0" name=""/>
        <dsp:cNvSpPr/>
      </dsp:nvSpPr>
      <dsp:spPr>
        <a:xfrm>
          <a:off x="2789" y="0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CAD Models</a:t>
          </a:r>
        </a:p>
      </dsp:txBody>
      <dsp:txXfrm>
        <a:off x="2789" y="0"/>
        <a:ext cx="1686416" cy="1271119"/>
      </dsp:txXfrm>
    </dsp:sp>
    <dsp:sp modelId="{AD26A5CC-3099-44C4-B447-20D1FB53173E}">
      <dsp:nvSpPr>
        <dsp:cNvPr id="0" name=""/>
        <dsp:cNvSpPr/>
      </dsp:nvSpPr>
      <dsp:spPr>
        <a:xfrm>
          <a:off x="687108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9F0A9-6382-4E8F-A0AC-DE0FB46B5E3B}">
      <dsp:nvSpPr>
        <dsp:cNvPr id="0" name=""/>
        <dsp:cNvSpPr/>
      </dsp:nvSpPr>
      <dsp:spPr>
        <a:xfrm>
          <a:off x="1773527" y="1906678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Computer Simulations</a:t>
          </a:r>
        </a:p>
      </dsp:txBody>
      <dsp:txXfrm>
        <a:off x="1773527" y="1906678"/>
        <a:ext cx="1686416" cy="1271119"/>
      </dsp:txXfrm>
    </dsp:sp>
    <dsp:sp modelId="{FFF46947-7342-4B16-94B6-40F3537A5A5B}">
      <dsp:nvSpPr>
        <dsp:cNvPr id="0" name=""/>
        <dsp:cNvSpPr/>
      </dsp:nvSpPr>
      <dsp:spPr>
        <a:xfrm>
          <a:off x="2457846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FBF51-AB25-48F1-B935-BAD66C03E85F}">
      <dsp:nvSpPr>
        <dsp:cNvPr id="0" name=""/>
        <dsp:cNvSpPr/>
      </dsp:nvSpPr>
      <dsp:spPr>
        <a:xfrm>
          <a:off x="3544265" y="0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Material Selection</a:t>
          </a:r>
        </a:p>
      </dsp:txBody>
      <dsp:txXfrm>
        <a:off x="3544265" y="0"/>
        <a:ext cx="1686416" cy="1271119"/>
      </dsp:txXfrm>
    </dsp:sp>
    <dsp:sp modelId="{EB91D80B-97E1-4561-BFEF-11AACCE13A1F}">
      <dsp:nvSpPr>
        <dsp:cNvPr id="0" name=""/>
        <dsp:cNvSpPr/>
      </dsp:nvSpPr>
      <dsp:spPr>
        <a:xfrm>
          <a:off x="4228583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958C-4992-4163-ABAD-20D637A6E97D}">
      <dsp:nvSpPr>
        <dsp:cNvPr id="0" name=""/>
        <dsp:cNvSpPr/>
      </dsp:nvSpPr>
      <dsp:spPr>
        <a:xfrm>
          <a:off x="5315003" y="1906678"/>
          <a:ext cx="192917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Build Scale Model</a:t>
          </a:r>
        </a:p>
      </dsp:txBody>
      <dsp:txXfrm>
        <a:off x="5315003" y="1906678"/>
        <a:ext cx="1929176" cy="1271119"/>
      </dsp:txXfrm>
    </dsp:sp>
    <dsp:sp modelId="{102CB14E-614B-4571-A337-FAB5DADD645C}">
      <dsp:nvSpPr>
        <dsp:cNvPr id="0" name=""/>
        <dsp:cNvSpPr/>
      </dsp:nvSpPr>
      <dsp:spPr>
        <a:xfrm>
          <a:off x="6120701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167D4-8338-489A-BA87-B6AC7F0FAF45}">
      <dsp:nvSpPr>
        <dsp:cNvPr id="0" name=""/>
        <dsp:cNvSpPr/>
      </dsp:nvSpPr>
      <dsp:spPr>
        <a:xfrm>
          <a:off x="7328500" y="0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Testing</a:t>
          </a:r>
        </a:p>
      </dsp:txBody>
      <dsp:txXfrm>
        <a:off x="7328500" y="0"/>
        <a:ext cx="1686416" cy="1271119"/>
      </dsp:txXfrm>
    </dsp:sp>
    <dsp:sp modelId="{A4B48740-7405-4071-B764-14F81296C0BB}">
      <dsp:nvSpPr>
        <dsp:cNvPr id="0" name=""/>
        <dsp:cNvSpPr/>
      </dsp:nvSpPr>
      <dsp:spPr>
        <a:xfrm>
          <a:off x="8012819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DB23-BF44-4143-9917-595F6EBBB995}">
      <dsp:nvSpPr>
        <dsp:cNvPr id="0" name=""/>
        <dsp:cNvSpPr/>
      </dsp:nvSpPr>
      <dsp:spPr>
        <a:xfrm>
          <a:off x="0" y="953339"/>
          <a:ext cx="10019675" cy="1271119"/>
        </a:xfrm>
        <a:prstGeom prst="notchedRightArrow">
          <a:avLst/>
        </a:prstGeom>
        <a:solidFill>
          <a:srgbClr val="0B3D9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6CB3-FFE5-4455-89C9-632AA9D6E080}">
      <dsp:nvSpPr>
        <dsp:cNvPr id="0" name=""/>
        <dsp:cNvSpPr/>
      </dsp:nvSpPr>
      <dsp:spPr>
        <a:xfrm>
          <a:off x="2789" y="0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CAD Models</a:t>
          </a:r>
        </a:p>
      </dsp:txBody>
      <dsp:txXfrm>
        <a:off x="2789" y="0"/>
        <a:ext cx="1686416" cy="1271119"/>
      </dsp:txXfrm>
    </dsp:sp>
    <dsp:sp modelId="{AD26A5CC-3099-44C4-B447-20D1FB53173E}">
      <dsp:nvSpPr>
        <dsp:cNvPr id="0" name=""/>
        <dsp:cNvSpPr/>
      </dsp:nvSpPr>
      <dsp:spPr>
        <a:xfrm>
          <a:off x="687108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9F0A9-6382-4E8F-A0AC-DE0FB46B5E3B}">
      <dsp:nvSpPr>
        <dsp:cNvPr id="0" name=""/>
        <dsp:cNvSpPr/>
      </dsp:nvSpPr>
      <dsp:spPr>
        <a:xfrm>
          <a:off x="1773527" y="1906678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Computer Simulations</a:t>
          </a:r>
        </a:p>
      </dsp:txBody>
      <dsp:txXfrm>
        <a:off x="1773527" y="1906678"/>
        <a:ext cx="1686416" cy="1271119"/>
      </dsp:txXfrm>
    </dsp:sp>
    <dsp:sp modelId="{FFF46947-7342-4B16-94B6-40F3537A5A5B}">
      <dsp:nvSpPr>
        <dsp:cNvPr id="0" name=""/>
        <dsp:cNvSpPr/>
      </dsp:nvSpPr>
      <dsp:spPr>
        <a:xfrm>
          <a:off x="2457846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FBF51-AB25-48F1-B935-BAD66C03E85F}">
      <dsp:nvSpPr>
        <dsp:cNvPr id="0" name=""/>
        <dsp:cNvSpPr/>
      </dsp:nvSpPr>
      <dsp:spPr>
        <a:xfrm>
          <a:off x="3544265" y="0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Material Selection</a:t>
          </a:r>
        </a:p>
      </dsp:txBody>
      <dsp:txXfrm>
        <a:off x="3544265" y="0"/>
        <a:ext cx="1686416" cy="1271119"/>
      </dsp:txXfrm>
    </dsp:sp>
    <dsp:sp modelId="{EB91D80B-97E1-4561-BFEF-11AACCE13A1F}">
      <dsp:nvSpPr>
        <dsp:cNvPr id="0" name=""/>
        <dsp:cNvSpPr/>
      </dsp:nvSpPr>
      <dsp:spPr>
        <a:xfrm>
          <a:off x="4228583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958C-4992-4163-ABAD-20D637A6E97D}">
      <dsp:nvSpPr>
        <dsp:cNvPr id="0" name=""/>
        <dsp:cNvSpPr/>
      </dsp:nvSpPr>
      <dsp:spPr>
        <a:xfrm>
          <a:off x="5315003" y="1906678"/>
          <a:ext cx="192917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Build Scale Model</a:t>
          </a:r>
        </a:p>
      </dsp:txBody>
      <dsp:txXfrm>
        <a:off x="5315003" y="1906678"/>
        <a:ext cx="1929176" cy="1271119"/>
      </dsp:txXfrm>
    </dsp:sp>
    <dsp:sp modelId="{102CB14E-614B-4571-A337-FAB5DADD645C}">
      <dsp:nvSpPr>
        <dsp:cNvPr id="0" name=""/>
        <dsp:cNvSpPr/>
      </dsp:nvSpPr>
      <dsp:spPr>
        <a:xfrm>
          <a:off x="6120701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167D4-8338-489A-BA87-B6AC7F0FAF45}">
      <dsp:nvSpPr>
        <dsp:cNvPr id="0" name=""/>
        <dsp:cNvSpPr/>
      </dsp:nvSpPr>
      <dsp:spPr>
        <a:xfrm>
          <a:off x="7328500" y="0"/>
          <a:ext cx="1686416" cy="127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Testing</a:t>
          </a:r>
        </a:p>
      </dsp:txBody>
      <dsp:txXfrm>
        <a:off x="7328500" y="0"/>
        <a:ext cx="1686416" cy="1271119"/>
      </dsp:txXfrm>
    </dsp:sp>
    <dsp:sp modelId="{A4B48740-7405-4071-B764-14F81296C0BB}">
      <dsp:nvSpPr>
        <dsp:cNvPr id="0" name=""/>
        <dsp:cNvSpPr/>
      </dsp:nvSpPr>
      <dsp:spPr>
        <a:xfrm>
          <a:off x="8012819" y="1430009"/>
          <a:ext cx="317779" cy="317779"/>
        </a:xfrm>
        <a:prstGeom prst="ellipse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79986-6EFA-41CF-940C-0582B843292C}">
      <dsp:nvSpPr>
        <dsp:cNvPr id="0" name=""/>
        <dsp:cNvSpPr/>
      </dsp:nvSpPr>
      <dsp:spPr>
        <a:xfrm>
          <a:off x="10234106" y="3039737"/>
          <a:ext cx="168321" cy="51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84"/>
              </a:lnTo>
              <a:lnTo>
                <a:pt x="168321" y="516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D74A9-0EA8-43A0-B600-4326126F1188}">
      <dsp:nvSpPr>
        <dsp:cNvPr id="0" name=""/>
        <dsp:cNvSpPr/>
      </dsp:nvSpPr>
      <dsp:spPr>
        <a:xfrm>
          <a:off x="10637242" y="2156393"/>
          <a:ext cx="91440" cy="235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0EDF6-A443-45C7-9781-D7D0E0EF3910}">
      <dsp:nvSpPr>
        <dsp:cNvPr id="0" name=""/>
        <dsp:cNvSpPr/>
      </dsp:nvSpPr>
      <dsp:spPr>
        <a:xfrm>
          <a:off x="9863800" y="1359673"/>
          <a:ext cx="819162" cy="23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24"/>
              </a:lnTo>
              <a:lnTo>
                <a:pt x="819162" y="117824"/>
              </a:lnTo>
              <a:lnTo>
                <a:pt x="819162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20B0B-73E6-4E43-9B16-3DD6C6D2C440}">
      <dsp:nvSpPr>
        <dsp:cNvPr id="0" name=""/>
        <dsp:cNvSpPr/>
      </dsp:nvSpPr>
      <dsp:spPr>
        <a:xfrm>
          <a:off x="8595780" y="2156393"/>
          <a:ext cx="168321" cy="51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84"/>
              </a:lnTo>
              <a:lnTo>
                <a:pt x="168321" y="516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69D44-8AE7-4964-BF6B-37EC0033ECE0}">
      <dsp:nvSpPr>
        <dsp:cNvPr id="0" name=""/>
        <dsp:cNvSpPr/>
      </dsp:nvSpPr>
      <dsp:spPr>
        <a:xfrm>
          <a:off x="9044637" y="1359673"/>
          <a:ext cx="819162" cy="235649"/>
        </a:xfrm>
        <a:custGeom>
          <a:avLst/>
          <a:gdLst/>
          <a:ahLst/>
          <a:cxnLst/>
          <a:rect l="0" t="0" r="0" b="0"/>
          <a:pathLst>
            <a:path>
              <a:moveTo>
                <a:pt x="819162" y="0"/>
              </a:moveTo>
              <a:lnTo>
                <a:pt x="819162" y="117824"/>
              </a:lnTo>
              <a:lnTo>
                <a:pt x="0" y="117824"/>
              </a:lnTo>
              <a:lnTo>
                <a:pt x="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D1318-0314-4F91-8F59-1CF5747D7DCC}">
      <dsp:nvSpPr>
        <dsp:cNvPr id="0" name=""/>
        <dsp:cNvSpPr/>
      </dsp:nvSpPr>
      <dsp:spPr>
        <a:xfrm>
          <a:off x="5720294" y="562953"/>
          <a:ext cx="4143505" cy="23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24"/>
              </a:lnTo>
              <a:lnTo>
                <a:pt x="4143505" y="117824"/>
              </a:lnTo>
              <a:lnTo>
                <a:pt x="4143505" y="2356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A7DA2-C11C-43A4-8706-6E4105F350C9}">
      <dsp:nvSpPr>
        <dsp:cNvPr id="0" name=""/>
        <dsp:cNvSpPr/>
      </dsp:nvSpPr>
      <dsp:spPr>
        <a:xfrm>
          <a:off x="6329056" y="1359673"/>
          <a:ext cx="1357790" cy="23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24"/>
              </a:lnTo>
              <a:lnTo>
                <a:pt x="1357790" y="117824"/>
              </a:lnTo>
              <a:lnTo>
                <a:pt x="135779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D8759-C609-47AF-BBE3-B2F532728E2A}">
      <dsp:nvSpPr>
        <dsp:cNvPr id="0" name=""/>
        <dsp:cNvSpPr/>
      </dsp:nvSpPr>
      <dsp:spPr>
        <a:xfrm>
          <a:off x="5880199" y="2156393"/>
          <a:ext cx="168321" cy="51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84"/>
              </a:lnTo>
              <a:lnTo>
                <a:pt x="168321" y="516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7A4A7-7337-4A59-B987-EA1CFEF11FF9}">
      <dsp:nvSpPr>
        <dsp:cNvPr id="0" name=""/>
        <dsp:cNvSpPr/>
      </dsp:nvSpPr>
      <dsp:spPr>
        <a:xfrm>
          <a:off x="6283336" y="1359673"/>
          <a:ext cx="91440" cy="235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B8517-FA84-40CF-A54E-034D37BC68BF}">
      <dsp:nvSpPr>
        <dsp:cNvPr id="0" name=""/>
        <dsp:cNvSpPr/>
      </dsp:nvSpPr>
      <dsp:spPr>
        <a:xfrm>
          <a:off x="4522409" y="2156393"/>
          <a:ext cx="168321" cy="51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84"/>
              </a:lnTo>
              <a:lnTo>
                <a:pt x="168321" y="516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013B0-5954-4793-83A6-0F23C6E90086}">
      <dsp:nvSpPr>
        <dsp:cNvPr id="0" name=""/>
        <dsp:cNvSpPr/>
      </dsp:nvSpPr>
      <dsp:spPr>
        <a:xfrm>
          <a:off x="4971265" y="1359673"/>
          <a:ext cx="1357790" cy="235649"/>
        </a:xfrm>
        <a:custGeom>
          <a:avLst/>
          <a:gdLst/>
          <a:ahLst/>
          <a:cxnLst/>
          <a:rect l="0" t="0" r="0" b="0"/>
          <a:pathLst>
            <a:path>
              <a:moveTo>
                <a:pt x="1357790" y="0"/>
              </a:moveTo>
              <a:lnTo>
                <a:pt x="1357790" y="117824"/>
              </a:lnTo>
              <a:lnTo>
                <a:pt x="0" y="117824"/>
              </a:lnTo>
              <a:lnTo>
                <a:pt x="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FE987-EC0B-43C7-985C-8BC254B6F982}">
      <dsp:nvSpPr>
        <dsp:cNvPr id="0" name=""/>
        <dsp:cNvSpPr/>
      </dsp:nvSpPr>
      <dsp:spPr>
        <a:xfrm>
          <a:off x="5720294" y="562953"/>
          <a:ext cx="608761" cy="23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24"/>
              </a:lnTo>
              <a:lnTo>
                <a:pt x="608761" y="117824"/>
              </a:lnTo>
              <a:lnTo>
                <a:pt x="608761" y="2356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EEF34-0B35-485F-9AE0-339B4C1B88A8}">
      <dsp:nvSpPr>
        <dsp:cNvPr id="0" name=""/>
        <dsp:cNvSpPr/>
      </dsp:nvSpPr>
      <dsp:spPr>
        <a:xfrm>
          <a:off x="3164618" y="2156393"/>
          <a:ext cx="168321" cy="51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84"/>
              </a:lnTo>
              <a:lnTo>
                <a:pt x="168321" y="516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659FD-E37A-4532-9778-8B150BB01545}">
      <dsp:nvSpPr>
        <dsp:cNvPr id="0" name=""/>
        <dsp:cNvSpPr/>
      </dsp:nvSpPr>
      <dsp:spPr>
        <a:xfrm>
          <a:off x="3567754" y="1359673"/>
          <a:ext cx="91440" cy="235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E4C2D-E552-48CB-B724-8A22B7470380}">
      <dsp:nvSpPr>
        <dsp:cNvPr id="0" name=""/>
        <dsp:cNvSpPr/>
      </dsp:nvSpPr>
      <dsp:spPr>
        <a:xfrm>
          <a:off x="3613474" y="562953"/>
          <a:ext cx="2106819" cy="235649"/>
        </a:xfrm>
        <a:custGeom>
          <a:avLst/>
          <a:gdLst/>
          <a:ahLst/>
          <a:cxnLst/>
          <a:rect l="0" t="0" r="0" b="0"/>
          <a:pathLst>
            <a:path>
              <a:moveTo>
                <a:pt x="2106819" y="0"/>
              </a:moveTo>
              <a:lnTo>
                <a:pt x="2106819" y="117824"/>
              </a:lnTo>
              <a:lnTo>
                <a:pt x="0" y="117824"/>
              </a:lnTo>
              <a:lnTo>
                <a:pt x="0" y="2356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453AE-CE7F-4C99-9F29-82A01785D3AF}">
      <dsp:nvSpPr>
        <dsp:cNvPr id="0" name=""/>
        <dsp:cNvSpPr/>
      </dsp:nvSpPr>
      <dsp:spPr>
        <a:xfrm>
          <a:off x="1806827" y="2156393"/>
          <a:ext cx="168321" cy="56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906"/>
              </a:lnTo>
              <a:lnTo>
                <a:pt x="168321" y="565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4811F-443C-45AD-8CD2-4EBEB594ACB0}">
      <dsp:nvSpPr>
        <dsp:cNvPr id="0" name=""/>
        <dsp:cNvSpPr/>
      </dsp:nvSpPr>
      <dsp:spPr>
        <a:xfrm>
          <a:off x="1576789" y="1359673"/>
          <a:ext cx="678895" cy="235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24"/>
              </a:lnTo>
              <a:lnTo>
                <a:pt x="678895" y="117824"/>
              </a:lnTo>
              <a:lnTo>
                <a:pt x="678895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D521-7CBC-4944-AEE6-84B60D1219E1}">
      <dsp:nvSpPr>
        <dsp:cNvPr id="0" name=""/>
        <dsp:cNvSpPr/>
      </dsp:nvSpPr>
      <dsp:spPr>
        <a:xfrm>
          <a:off x="449037" y="3061877"/>
          <a:ext cx="168321" cy="51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84"/>
              </a:lnTo>
              <a:lnTo>
                <a:pt x="168321" y="516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952C5-C831-41A4-9B8A-DBAC2307D0CB}">
      <dsp:nvSpPr>
        <dsp:cNvPr id="0" name=""/>
        <dsp:cNvSpPr/>
      </dsp:nvSpPr>
      <dsp:spPr>
        <a:xfrm>
          <a:off x="852173" y="2156393"/>
          <a:ext cx="91440" cy="235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5F951-DBD5-4524-9D9C-24079664EACD}">
      <dsp:nvSpPr>
        <dsp:cNvPr id="0" name=""/>
        <dsp:cNvSpPr/>
      </dsp:nvSpPr>
      <dsp:spPr>
        <a:xfrm>
          <a:off x="897893" y="1359673"/>
          <a:ext cx="678895" cy="235649"/>
        </a:xfrm>
        <a:custGeom>
          <a:avLst/>
          <a:gdLst/>
          <a:ahLst/>
          <a:cxnLst/>
          <a:rect l="0" t="0" r="0" b="0"/>
          <a:pathLst>
            <a:path>
              <a:moveTo>
                <a:pt x="678895" y="0"/>
              </a:moveTo>
              <a:lnTo>
                <a:pt x="678895" y="117824"/>
              </a:lnTo>
              <a:lnTo>
                <a:pt x="0" y="117824"/>
              </a:lnTo>
              <a:lnTo>
                <a:pt x="0" y="2356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C0AC2-9A93-4C22-8C7E-6DC3EBFCC0AC}">
      <dsp:nvSpPr>
        <dsp:cNvPr id="0" name=""/>
        <dsp:cNvSpPr/>
      </dsp:nvSpPr>
      <dsp:spPr>
        <a:xfrm>
          <a:off x="1576789" y="562953"/>
          <a:ext cx="4143505" cy="235649"/>
        </a:xfrm>
        <a:custGeom>
          <a:avLst/>
          <a:gdLst/>
          <a:ahLst/>
          <a:cxnLst/>
          <a:rect l="0" t="0" r="0" b="0"/>
          <a:pathLst>
            <a:path>
              <a:moveTo>
                <a:pt x="4143505" y="0"/>
              </a:moveTo>
              <a:lnTo>
                <a:pt x="4143505" y="117824"/>
              </a:lnTo>
              <a:lnTo>
                <a:pt x="0" y="117824"/>
              </a:lnTo>
              <a:lnTo>
                <a:pt x="0" y="2356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2ACDA-E5CD-4570-B395-3E0078A2F4F6}">
      <dsp:nvSpPr>
        <dsp:cNvPr id="0" name=""/>
        <dsp:cNvSpPr/>
      </dsp:nvSpPr>
      <dsp:spPr>
        <a:xfrm>
          <a:off x="5159224" y="1883"/>
          <a:ext cx="1122140" cy="5610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Self-Leveling System</a:t>
          </a:r>
        </a:p>
      </dsp:txBody>
      <dsp:txXfrm>
        <a:off x="5159224" y="1883"/>
        <a:ext cx="1122140" cy="561070"/>
      </dsp:txXfrm>
    </dsp:sp>
    <dsp:sp modelId="{15C07FAD-7033-49F8-83E3-2B2C1BA70C95}">
      <dsp:nvSpPr>
        <dsp:cNvPr id="0" name=""/>
        <dsp:cNvSpPr/>
      </dsp:nvSpPr>
      <dsp:spPr>
        <a:xfrm>
          <a:off x="1015718" y="798603"/>
          <a:ext cx="1122140" cy="561070"/>
        </a:xfrm>
        <a:prstGeom prst="rect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Motion</a:t>
          </a:r>
        </a:p>
      </dsp:txBody>
      <dsp:txXfrm>
        <a:off x="1015718" y="798603"/>
        <a:ext cx="1122140" cy="561070"/>
      </dsp:txXfrm>
    </dsp:sp>
    <dsp:sp modelId="{994FC354-031B-4C45-90AE-76F32EF2349E}">
      <dsp:nvSpPr>
        <dsp:cNvPr id="0" name=""/>
        <dsp:cNvSpPr/>
      </dsp:nvSpPr>
      <dsp:spPr>
        <a:xfrm>
          <a:off x="336823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Angle</a:t>
          </a:r>
        </a:p>
      </dsp:txBody>
      <dsp:txXfrm>
        <a:off x="336823" y="1595323"/>
        <a:ext cx="1122140" cy="561070"/>
      </dsp:txXfrm>
    </dsp:sp>
    <dsp:sp modelId="{385FEA89-D8A6-4409-8B3B-FBEB4F7653D1}">
      <dsp:nvSpPr>
        <dsp:cNvPr id="0" name=""/>
        <dsp:cNvSpPr/>
      </dsp:nvSpPr>
      <dsp:spPr>
        <a:xfrm>
          <a:off x="336823" y="2392043"/>
          <a:ext cx="1122140" cy="669833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Transform Electricity Into Mechanical Motion</a:t>
          </a:r>
        </a:p>
      </dsp:txBody>
      <dsp:txXfrm>
        <a:off x="336823" y="2392043"/>
        <a:ext cx="1122140" cy="669833"/>
      </dsp:txXfrm>
    </dsp:sp>
    <dsp:sp modelId="{B99E0AB4-A98D-4CF3-9C01-3ED770B25598}">
      <dsp:nvSpPr>
        <dsp:cNvPr id="0" name=""/>
        <dsp:cNvSpPr/>
      </dsp:nvSpPr>
      <dsp:spPr>
        <a:xfrm>
          <a:off x="617358" y="3297527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Identify Angle Offset</a:t>
          </a:r>
        </a:p>
      </dsp:txBody>
      <dsp:txXfrm>
        <a:off x="617358" y="3297527"/>
        <a:ext cx="1122140" cy="561070"/>
      </dsp:txXfrm>
    </dsp:sp>
    <dsp:sp modelId="{1B79F46D-3C74-41AE-B4ED-FE3522554184}">
      <dsp:nvSpPr>
        <dsp:cNvPr id="0" name=""/>
        <dsp:cNvSpPr/>
      </dsp:nvSpPr>
      <dsp:spPr>
        <a:xfrm>
          <a:off x="1694613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Translate</a:t>
          </a:r>
        </a:p>
      </dsp:txBody>
      <dsp:txXfrm>
        <a:off x="1694613" y="1595323"/>
        <a:ext cx="1122140" cy="561070"/>
      </dsp:txXfrm>
    </dsp:sp>
    <dsp:sp modelId="{28BEBC2C-9F62-4FDF-865E-EDCA672C6F24}">
      <dsp:nvSpPr>
        <dsp:cNvPr id="0" name=""/>
        <dsp:cNvSpPr/>
      </dsp:nvSpPr>
      <dsp:spPr>
        <a:xfrm>
          <a:off x="1975149" y="2392043"/>
          <a:ext cx="1122140" cy="660514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Transform electricity into mechanical motion</a:t>
          </a:r>
        </a:p>
      </dsp:txBody>
      <dsp:txXfrm>
        <a:off x="1975149" y="2392043"/>
        <a:ext cx="1122140" cy="660514"/>
      </dsp:txXfrm>
    </dsp:sp>
    <dsp:sp modelId="{1FAADD1D-3E60-42BD-AFD8-596F071DAFF1}">
      <dsp:nvSpPr>
        <dsp:cNvPr id="0" name=""/>
        <dsp:cNvSpPr/>
      </dsp:nvSpPr>
      <dsp:spPr>
        <a:xfrm>
          <a:off x="3052404" y="798603"/>
          <a:ext cx="1122140" cy="561070"/>
        </a:xfrm>
        <a:prstGeom prst="rect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Power</a:t>
          </a:r>
        </a:p>
      </dsp:txBody>
      <dsp:txXfrm>
        <a:off x="3052404" y="798603"/>
        <a:ext cx="1122140" cy="561070"/>
      </dsp:txXfrm>
    </dsp:sp>
    <dsp:sp modelId="{5E7810CA-7702-48A1-B2D3-DC99DCEF4BB4}">
      <dsp:nvSpPr>
        <dsp:cNvPr id="0" name=""/>
        <dsp:cNvSpPr/>
      </dsp:nvSpPr>
      <dsp:spPr>
        <a:xfrm>
          <a:off x="3052404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Translate Power</a:t>
          </a:r>
        </a:p>
      </dsp:txBody>
      <dsp:txXfrm>
        <a:off x="3052404" y="1595323"/>
        <a:ext cx="1122140" cy="561070"/>
      </dsp:txXfrm>
    </dsp:sp>
    <dsp:sp modelId="{77C199D7-1264-4D89-A116-ED534E9F1BA0}">
      <dsp:nvSpPr>
        <dsp:cNvPr id="0" name=""/>
        <dsp:cNvSpPr/>
      </dsp:nvSpPr>
      <dsp:spPr>
        <a:xfrm>
          <a:off x="3332939" y="239204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Receive Power</a:t>
          </a:r>
        </a:p>
      </dsp:txBody>
      <dsp:txXfrm>
        <a:off x="3332939" y="2392043"/>
        <a:ext cx="1122140" cy="561070"/>
      </dsp:txXfrm>
    </dsp:sp>
    <dsp:sp modelId="{DDCA20AD-1E72-4D8C-84B4-6557FC482FDF}">
      <dsp:nvSpPr>
        <dsp:cNvPr id="0" name=""/>
        <dsp:cNvSpPr/>
      </dsp:nvSpPr>
      <dsp:spPr>
        <a:xfrm>
          <a:off x="5767985" y="798603"/>
          <a:ext cx="1122140" cy="561070"/>
        </a:xfrm>
        <a:prstGeom prst="rect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Sense</a:t>
          </a:r>
        </a:p>
      </dsp:txBody>
      <dsp:txXfrm>
        <a:off x="5767985" y="798603"/>
        <a:ext cx="1122140" cy="561070"/>
      </dsp:txXfrm>
    </dsp:sp>
    <dsp:sp modelId="{42869374-0B18-4598-91FC-0D47CE505C76}">
      <dsp:nvSpPr>
        <dsp:cNvPr id="0" name=""/>
        <dsp:cNvSpPr/>
      </dsp:nvSpPr>
      <dsp:spPr>
        <a:xfrm>
          <a:off x="4410194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Recognize Signal</a:t>
          </a:r>
        </a:p>
      </dsp:txBody>
      <dsp:txXfrm>
        <a:off x="4410194" y="1595323"/>
        <a:ext cx="1122140" cy="561070"/>
      </dsp:txXfrm>
    </dsp:sp>
    <dsp:sp modelId="{553685A3-2B91-4CAA-951C-1CD1F04586F4}">
      <dsp:nvSpPr>
        <dsp:cNvPr id="0" name=""/>
        <dsp:cNvSpPr/>
      </dsp:nvSpPr>
      <dsp:spPr>
        <a:xfrm>
          <a:off x="4690730" y="239204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Detect Signal</a:t>
          </a:r>
        </a:p>
      </dsp:txBody>
      <dsp:txXfrm>
        <a:off x="4690730" y="2392043"/>
        <a:ext cx="1122140" cy="561070"/>
      </dsp:txXfrm>
    </dsp:sp>
    <dsp:sp modelId="{4159C869-3CE2-4236-8CD5-694245604611}">
      <dsp:nvSpPr>
        <dsp:cNvPr id="0" name=""/>
        <dsp:cNvSpPr/>
      </dsp:nvSpPr>
      <dsp:spPr>
        <a:xfrm>
          <a:off x="5767985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Process Signal</a:t>
          </a:r>
        </a:p>
      </dsp:txBody>
      <dsp:txXfrm>
        <a:off x="5767985" y="1595323"/>
        <a:ext cx="1122140" cy="561070"/>
      </dsp:txXfrm>
    </dsp:sp>
    <dsp:sp modelId="{D3833086-6700-48DB-A50B-8FD660012780}">
      <dsp:nvSpPr>
        <dsp:cNvPr id="0" name=""/>
        <dsp:cNvSpPr/>
      </dsp:nvSpPr>
      <dsp:spPr>
        <a:xfrm>
          <a:off x="6048520" y="239204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Identify Signal</a:t>
          </a:r>
        </a:p>
      </dsp:txBody>
      <dsp:txXfrm>
        <a:off x="6048520" y="2392043"/>
        <a:ext cx="1122140" cy="561070"/>
      </dsp:txXfrm>
    </dsp:sp>
    <dsp:sp modelId="{10F7FC48-065B-4979-ADE6-7110CD2499BC}">
      <dsp:nvSpPr>
        <dsp:cNvPr id="0" name=""/>
        <dsp:cNvSpPr/>
      </dsp:nvSpPr>
      <dsp:spPr>
        <a:xfrm>
          <a:off x="7125776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Distribute Signal </a:t>
          </a:r>
        </a:p>
      </dsp:txBody>
      <dsp:txXfrm>
        <a:off x="7125776" y="1595323"/>
        <a:ext cx="1122140" cy="561070"/>
      </dsp:txXfrm>
    </dsp:sp>
    <dsp:sp modelId="{1D097542-AA05-4B0E-9B0C-74F00ED8F22A}">
      <dsp:nvSpPr>
        <dsp:cNvPr id="0" name=""/>
        <dsp:cNvSpPr/>
      </dsp:nvSpPr>
      <dsp:spPr>
        <a:xfrm>
          <a:off x="9302729" y="798603"/>
          <a:ext cx="1122140" cy="561070"/>
        </a:xfrm>
        <a:prstGeom prst="rect">
          <a:avLst/>
        </a:prstGeom>
        <a:solidFill>
          <a:srgbClr val="FC3D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Lander</a:t>
          </a:r>
        </a:p>
      </dsp:txBody>
      <dsp:txXfrm>
        <a:off x="9302729" y="798603"/>
        <a:ext cx="1122140" cy="561070"/>
      </dsp:txXfrm>
    </dsp:sp>
    <dsp:sp modelId="{D272CF20-7C71-4972-82D7-928361A5A790}">
      <dsp:nvSpPr>
        <dsp:cNvPr id="0" name=""/>
        <dsp:cNvSpPr/>
      </dsp:nvSpPr>
      <dsp:spPr>
        <a:xfrm>
          <a:off x="8483566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Stabilize</a:t>
          </a:r>
        </a:p>
      </dsp:txBody>
      <dsp:txXfrm>
        <a:off x="8483566" y="1595323"/>
        <a:ext cx="1122140" cy="561070"/>
      </dsp:txXfrm>
    </dsp:sp>
    <dsp:sp modelId="{0204B66E-9D76-4C48-8094-2304999DCFBF}">
      <dsp:nvSpPr>
        <dsp:cNvPr id="0" name=""/>
        <dsp:cNvSpPr/>
      </dsp:nvSpPr>
      <dsp:spPr>
        <a:xfrm>
          <a:off x="8764101" y="239204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Halt Mechanical Motion</a:t>
          </a:r>
        </a:p>
      </dsp:txBody>
      <dsp:txXfrm>
        <a:off x="8764101" y="2392043"/>
        <a:ext cx="1122140" cy="561070"/>
      </dsp:txXfrm>
    </dsp:sp>
    <dsp:sp modelId="{482ACDC1-5182-476B-B205-97914682E509}">
      <dsp:nvSpPr>
        <dsp:cNvPr id="0" name=""/>
        <dsp:cNvSpPr/>
      </dsp:nvSpPr>
      <dsp:spPr>
        <a:xfrm>
          <a:off x="10121892" y="1595323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Level</a:t>
          </a:r>
        </a:p>
      </dsp:txBody>
      <dsp:txXfrm>
        <a:off x="10121892" y="1595323"/>
        <a:ext cx="1122140" cy="561070"/>
      </dsp:txXfrm>
    </dsp:sp>
    <dsp:sp modelId="{4D78A00F-ED58-48EA-B3C1-09C39C4B95CA}">
      <dsp:nvSpPr>
        <dsp:cNvPr id="0" name=""/>
        <dsp:cNvSpPr/>
      </dsp:nvSpPr>
      <dsp:spPr>
        <a:xfrm>
          <a:off x="10121892" y="2392043"/>
          <a:ext cx="1122140" cy="647694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Transform Electricity Into Mechanical Motion</a:t>
          </a:r>
        </a:p>
      </dsp:txBody>
      <dsp:txXfrm>
        <a:off x="10121892" y="2392043"/>
        <a:ext cx="1122140" cy="647694"/>
      </dsp:txXfrm>
    </dsp:sp>
    <dsp:sp modelId="{B6C4BCD7-BDE3-41B6-AA75-59F2D8907594}">
      <dsp:nvSpPr>
        <dsp:cNvPr id="0" name=""/>
        <dsp:cNvSpPr/>
      </dsp:nvSpPr>
      <dsp:spPr>
        <a:xfrm>
          <a:off x="10402427" y="3275387"/>
          <a:ext cx="1122140" cy="561070"/>
        </a:xfrm>
        <a:prstGeom prst="rect">
          <a:avLst/>
        </a:prstGeom>
        <a:solidFill>
          <a:srgbClr val="0B3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Identify Angle Offset</a:t>
          </a:r>
        </a:p>
      </dsp:txBody>
      <dsp:txXfrm>
        <a:off x="10402427" y="3275387"/>
        <a:ext cx="1122140" cy="561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4309E-43E1-420A-AA95-F58901E76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119188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AFB14-5787-4C1C-BD24-9600F21C2F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897559" y="0"/>
            <a:ext cx="2117567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966BD184-37E1-4742-AE25-1CFA8ACBB5C9}" type="datetimeFigureOut">
              <a:rPr lang="en-US" smtClean="0">
                <a:latin typeface="Arial" panose="020B0604020202020204" pitchFamily="34" charset="0"/>
              </a:rPr>
              <a:t>11/19/2020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A2E29-027F-4E7E-B2E2-F2BE77A843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0CEBB-1DD1-4DC5-9C6B-004DAF8D90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r>
              <a:rPr lang="en-US">
                <a:latin typeface="Arial" panose="020B0604020202020204" pitchFamily="34" charset="0"/>
              </a:rPr>
              <a:t>smcconomy@eng.famu.fsu.edu</a:t>
            </a:r>
          </a:p>
          <a:p>
            <a:fld id="{B9D043DD-33FA-49E0-8B38-D3ED09ED1EF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DF5B3-2AD7-4A4F-AA26-58C03681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4" y="86041"/>
            <a:ext cx="2199422" cy="5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842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60650" y="246431"/>
            <a:ext cx="4253490" cy="504051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6868" y="1128821"/>
            <a:ext cx="5137273" cy="28902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76868" y="4122914"/>
            <a:ext cx="5137272" cy="3580645"/>
          </a:xfrm>
          <a:prstGeom prst="rect">
            <a:avLst/>
          </a:prstGeom>
        </p:spPr>
        <p:txBody>
          <a:bodyPr vert="horz" lIns="93251" tIns="46625" rIns="93251" bIns="466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86033-69B6-40D0-B1C7-1A0098AD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6446"/>
            <a:ext cx="2199422" cy="5040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421798-329D-4469-B5AD-64DAEE724F8B}"/>
              </a:ext>
            </a:extLst>
          </p:cNvPr>
          <p:cNvCxnSpPr>
            <a:cxnSpLocks/>
          </p:cNvCxnSpPr>
          <p:nvPr/>
        </p:nvCxnSpPr>
        <p:spPr>
          <a:xfrm>
            <a:off x="-350837" y="9969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244115-475A-4C47-8211-8069942A1DA9}"/>
              </a:ext>
            </a:extLst>
          </p:cNvPr>
          <p:cNvCxnSpPr>
            <a:cxnSpLocks/>
          </p:cNvCxnSpPr>
          <p:nvPr/>
        </p:nvCxnSpPr>
        <p:spPr>
          <a:xfrm>
            <a:off x="-350837" y="7804150"/>
            <a:ext cx="7718425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6403A-F7B1-441C-AD33-FC9BC4994CBB}"/>
              </a:ext>
            </a:extLst>
          </p:cNvPr>
          <p:cNvCxnSpPr>
            <a:cxnSpLocks/>
          </p:cNvCxnSpPr>
          <p:nvPr/>
        </p:nvCxnSpPr>
        <p:spPr>
          <a:xfrm>
            <a:off x="1676400" y="996950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1B8D0E1-9217-4F2E-89FC-77C471E53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5100" y="883602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64C166-993A-466E-8B1C-D264331CE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6413" y="1128713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customer requirements  . Used to get importance weight factor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C166-993A-466E-8B1C-D264331CEF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6413" y="1128713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engineering characteristics are derived from the functional decomposition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C166-993A-466E-8B1C-D264331CEF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4AD71-DC17-4E48-98FF-8689F67209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3A84-1D0B-48DD-B0B4-097A26BC4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56EA30B-EE3E-481A-AC80-E881FAC7863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C033-840F-427C-88CB-197582B0C4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B2FB7-E23E-4CEF-8CA4-E8C1766E6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EA135E5-383B-4103-84F6-07CF15274B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526C4-5522-4E88-A1B1-A136E5C56B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86C3-6BF3-41FC-AC3F-8D2B8D853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AA16DE6-52B6-45F5-81FA-4E12BF0BF4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95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6861A-FA53-45B6-BB6F-C848D7E00C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E21F-5F6C-400A-87D6-01879C9B2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203C0F-4A32-44FE-8F7D-DB8C6C09DC2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0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1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5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0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32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EFFFD-DFF7-4D13-88B3-5AC645DD9F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CF7A-B795-4AC2-AB12-1556F507B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A7DBD00-668F-435C-8F9B-98B6589DE3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2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9D3A-6CEC-48E9-A7F8-615DC39F18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A6662-7AA5-46C1-8463-126A39F66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8A525FA-1D2F-46B6-9BB0-693457121F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89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1F21A-F1FC-404B-BEB5-258B3C5294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74A22-C085-47DC-948C-1FA992595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81059FB-B1EE-4E11-B75C-14BCF7DCF7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E749-28B8-4853-99A0-080A0D5FF1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D07-AC33-4882-8CF1-AFD01CCF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68023E4-17CA-4ACB-AB94-52D736900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2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 to say that all the concepts get information from the onboard IMU during the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39A1-7F69-422A-B352-D2A11281BB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42B7-5E8A-40D5-92D7-8CE20B54C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18E281B-57C0-4598-8696-FDDF6D14CA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39A1-7F69-422A-B352-D2A11281BB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942B7-5E8A-40D5-92D7-8CE20B54C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18E281B-57C0-4598-8696-FDDF6D14CA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6413" y="1128713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customer requirements on both axis.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C166-993A-466E-8B1C-D264331CEF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9915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10000"/>
            <a:lum/>
          </a:blip>
          <a:srcRect/>
          <a:stretch>
            <a:fillRect b="1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  <p:sldLayoutId id="2147483681" r:id="rId4"/>
    <p:sldLayoutId id="2147483672" r:id="rId5"/>
    <p:sldLayoutId id="2147483662" r:id="rId6"/>
    <p:sldLayoutId id="2147483664" r:id="rId7"/>
    <p:sldLayoutId id="2147483665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70" r:id="rId19"/>
    <p:sldLayoutId id="2147483671" r:id="rId20"/>
    <p:sldLayoutId id="21474836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svg"/><Relationship Id="rId18" Type="http://schemas.openxmlformats.org/officeDocument/2006/relationships/image" Target="../media/image13.png"/><Relationship Id="rId26" Type="http://schemas.openxmlformats.org/officeDocument/2006/relationships/slide" Target="slide2.xml"/><Relationship Id="rId3" Type="http://schemas.openxmlformats.org/officeDocument/2006/relationships/slide" Target="slide39.xml"/><Relationship Id="rId21" Type="http://schemas.openxmlformats.org/officeDocument/2006/relationships/image" Target="../media/image18.sv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17" Type="http://schemas.openxmlformats.org/officeDocument/2006/relationships/image" Target="../media/image12.sv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29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4.svg"/><Relationship Id="rId24" Type="http://schemas.openxmlformats.org/officeDocument/2006/relationships/image" Target="../media/image23.png"/><Relationship Id="rId32" Type="http://schemas.openxmlformats.org/officeDocument/2006/relationships/slide" Target="slide16.xml"/><Relationship Id="rId5" Type="http://schemas.openxmlformats.org/officeDocument/2006/relationships/diagramData" Target="../diagrams/data1.xml"/><Relationship Id="rId15" Type="http://schemas.openxmlformats.org/officeDocument/2006/relationships/image" Target="../media/image30.svg"/><Relationship Id="rId23" Type="http://schemas.openxmlformats.org/officeDocument/2006/relationships/image" Target="../media/image20.svg"/><Relationship Id="rId28" Type="http://schemas.openxmlformats.org/officeDocument/2006/relationships/slide" Target="slide10.xml"/><Relationship Id="rId10" Type="http://schemas.openxmlformats.org/officeDocument/2006/relationships/image" Target="../media/image33.png"/><Relationship Id="rId19" Type="http://schemas.openxmlformats.org/officeDocument/2006/relationships/image" Target="../media/image14.svg"/><Relationship Id="rId31" Type="http://schemas.openxmlformats.org/officeDocument/2006/relationships/slide" Target="slide11.xml"/><Relationship Id="rId4" Type="http://schemas.openxmlformats.org/officeDocument/2006/relationships/slide" Target="slide29.xml"/><Relationship Id="rId9" Type="http://schemas.microsoft.com/office/2007/relationships/diagramDrawing" Target="../diagrams/drawing1.xml"/><Relationship Id="rId14" Type="http://schemas.openxmlformats.org/officeDocument/2006/relationships/image" Target="../media/image29.png"/><Relationship Id="rId22" Type="http://schemas.openxmlformats.org/officeDocument/2006/relationships/image" Target="../media/image19.png"/><Relationship Id="rId27" Type="http://schemas.openxmlformats.org/officeDocument/2006/relationships/slide" Target="slide4.xml"/><Relationship Id="rId30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png"/><Relationship Id="rId18" Type="http://schemas.openxmlformats.org/officeDocument/2006/relationships/image" Target="../media/image20.svg"/><Relationship Id="rId26" Type="http://schemas.openxmlformats.org/officeDocument/2006/relationships/slide" Target="slide11.xml"/><Relationship Id="rId3" Type="http://schemas.openxmlformats.org/officeDocument/2006/relationships/slide" Target="slide39.xml"/><Relationship Id="rId21" Type="http://schemas.openxmlformats.org/officeDocument/2006/relationships/slide" Target="slide2.xml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17" Type="http://schemas.openxmlformats.org/officeDocument/2006/relationships/image" Target="../media/image19.png"/><Relationship Id="rId25" Type="http://schemas.openxmlformats.org/officeDocument/2006/relationships/slide" Target="slide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11" Type="http://schemas.openxmlformats.org/officeDocument/2006/relationships/image" Target="../media/image11.png"/><Relationship Id="rId24" Type="http://schemas.openxmlformats.org/officeDocument/2006/relationships/slide" Target="slide31.xml"/><Relationship Id="rId5" Type="http://schemas.openxmlformats.org/officeDocument/2006/relationships/image" Target="../media/image60.png"/><Relationship Id="rId15" Type="http://schemas.openxmlformats.org/officeDocument/2006/relationships/image" Target="../media/image15.png"/><Relationship Id="rId23" Type="http://schemas.openxmlformats.org/officeDocument/2006/relationships/slide" Target="slide10.xml"/><Relationship Id="rId10" Type="http://schemas.openxmlformats.org/officeDocument/2006/relationships/image" Target="../media/image30.svg"/><Relationship Id="rId19" Type="http://schemas.openxmlformats.org/officeDocument/2006/relationships/image" Target="../media/image23.png"/><Relationship Id="rId4" Type="http://schemas.openxmlformats.org/officeDocument/2006/relationships/slide" Target="slide29.xml"/><Relationship Id="rId9" Type="http://schemas.openxmlformats.org/officeDocument/2006/relationships/image" Target="../media/image29.png"/><Relationship Id="rId14" Type="http://schemas.openxmlformats.org/officeDocument/2006/relationships/image" Target="../media/image14.svg"/><Relationship Id="rId22" Type="http://schemas.openxmlformats.org/officeDocument/2006/relationships/slide" Target="slide4.xml"/><Relationship Id="rId27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5.png"/><Relationship Id="rId18" Type="http://schemas.openxmlformats.org/officeDocument/2006/relationships/image" Target="../media/image24.svg"/><Relationship Id="rId26" Type="http://schemas.openxmlformats.org/officeDocument/2006/relationships/slide" Target="slide5.xml"/><Relationship Id="rId3" Type="http://schemas.openxmlformats.org/officeDocument/2006/relationships/image" Target="../media/image63.svg"/><Relationship Id="rId21" Type="http://schemas.openxmlformats.org/officeDocument/2006/relationships/slide" Target="slide2.xml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17" Type="http://schemas.openxmlformats.org/officeDocument/2006/relationships/image" Target="../media/image23.png"/><Relationship Id="rId25" Type="http://schemas.openxmlformats.org/officeDocument/2006/relationships/slide" Target="slide29.xml"/><Relationship Id="rId2" Type="http://schemas.openxmlformats.org/officeDocument/2006/relationships/image" Target="../media/image62.png"/><Relationship Id="rId16" Type="http://schemas.openxmlformats.org/officeDocument/2006/relationships/image" Target="../media/image20.svg"/><Relationship Id="rId20" Type="http://schemas.openxmlformats.org/officeDocument/2006/relationships/image" Target="../media/image61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24" Type="http://schemas.openxmlformats.org/officeDocument/2006/relationships/slide" Target="slide31.xml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slide" Target="slide10.xml"/><Relationship Id="rId28" Type="http://schemas.openxmlformats.org/officeDocument/2006/relationships/slide" Target="slide16.xml"/><Relationship Id="rId10" Type="http://schemas.openxmlformats.org/officeDocument/2006/relationships/image" Target="../media/image12.svg"/><Relationship Id="rId19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slide" Target="slide4.xml"/><Relationship Id="rId27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slide" Target="slide11.xml"/><Relationship Id="rId3" Type="http://schemas.openxmlformats.org/officeDocument/2006/relationships/image" Target="../media/image64.png"/><Relationship Id="rId21" Type="http://schemas.openxmlformats.org/officeDocument/2006/relationships/slide" Target="slide4.xml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20.svg"/><Relationship Id="rId25" Type="http://schemas.openxmlformats.org/officeDocument/2006/relationships/slide" Target="slide5.xml"/><Relationship Id="rId2" Type="http://schemas.openxmlformats.org/officeDocument/2006/relationships/image" Target="../media/image59.png"/><Relationship Id="rId16" Type="http://schemas.openxmlformats.org/officeDocument/2006/relationships/image" Target="../media/image1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24" Type="http://schemas.openxmlformats.org/officeDocument/2006/relationships/slide" Target="slide29.xml"/><Relationship Id="rId5" Type="http://schemas.openxmlformats.org/officeDocument/2006/relationships/image" Target="../media/image61.svg"/><Relationship Id="rId15" Type="http://schemas.openxmlformats.org/officeDocument/2006/relationships/image" Target="../media/image16.svg"/><Relationship Id="rId23" Type="http://schemas.openxmlformats.org/officeDocument/2006/relationships/slide" Target="slide31.xml"/><Relationship Id="rId10" Type="http://schemas.openxmlformats.org/officeDocument/2006/relationships/image" Target="../media/image11.png"/><Relationship Id="rId19" Type="http://schemas.openxmlformats.org/officeDocument/2006/relationships/image" Target="../media/image24.svg"/><Relationship Id="rId4" Type="http://schemas.openxmlformats.org/officeDocument/2006/relationships/image" Target="../media/image60.png"/><Relationship Id="rId9" Type="http://schemas.openxmlformats.org/officeDocument/2006/relationships/image" Target="../media/image30.svg"/><Relationship Id="rId14" Type="http://schemas.openxmlformats.org/officeDocument/2006/relationships/image" Target="../media/image15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slide" Target="slide11.xml"/><Relationship Id="rId3" Type="http://schemas.openxmlformats.org/officeDocument/2006/relationships/image" Target="../media/image65.png"/><Relationship Id="rId21" Type="http://schemas.openxmlformats.org/officeDocument/2006/relationships/slide" Target="slide4.xml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20.svg"/><Relationship Id="rId25" Type="http://schemas.openxmlformats.org/officeDocument/2006/relationships/slide" Target="slide5.xml"/><Relationship Id="rId2" Type="http://schemas.openxmlformats.org/officeDocument/2006/relationships/image" Target="../media/image59.png"/><Relationship Id="rId16" Type="http://schemas.openxmlformats.org/officeDocument/2006/relationships/image" Target="../media/image1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24" Type="http://schemas.openxmlformats.org/officeDocument/2006/relationships/slide" Target="slide29.xml"/><Relationship Id="rId5" Type="http://schemas.openxmlformats.org/officeDocument/2006/relationships/image" Target="../media/image61.svg"/><Relationship Id="rId15" Type="http://schemas.openxmlformats.org/officeDocument/2006/relationships/image" Target="../media/image16.svg"/><Relationship Id="rId23" Type="http://schemas.openxmlformats.org/officeDocument/2006/relationships/slide" Target="slide31.xml"/><Relationship Id="rId10" Type="http://schemas.openxmlformats.org/officeDocument/2006/relationships/image" Target="../media/image11.png"/><Relationship Id="rId19" Type="http://schemas.openxmlformats.org/officeDocument/2006/relationships/image" Target="../media/image24.svg"/><Relationship Id="rId4" Type="http://schemas.openxmlformats.org/officeDocument/2006/relationships/image" Target="../media/image60.png"/><Relationship Id="rId9" Type="http://schemas.openxmlformats.org/officeDocument/2006/relationships/image" Target="../media/image30.svg"/><Relationship Id="rId14" Type="http://schemas.openxmlformats.org/officeDocument/2006/relationships/image" Target="../media/image15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slide" Target="slide11.xml"/><Relationship Id="rId3" Type="http://schemas.openxmlformats.org/officeDocument/2006/relationships/image" Target="../media/image66.png"/><Relationship Id="rId21" Type="http://schemas.openxmlformats.org/officeDocument/2006/relationships/slide" Target="slide4.xml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20.svg"/><Relationship Id="rId25" Type="http://schemas.openxmlformats.org/officeDocument/2006/relationships/slide" Target="slide5.xml"/><Relationship Id="rId2" Type="http://schemas.openxmlformats.org/officeDocument/2006/relationships/image" Target="../media/image59.png"/><Relationship Id="rId16" Type="http://schemas.openxmlformats.org/officeDocument/2006/relationships/image" Target="../media/image1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24" Type="http://schemas.openxmlformats.org/officeDocument/2006/relationships/slide" Target="slide29.xml"/><Relationship Id="rId5" Type="http://schemas.openxmlformats.org/officeDocument/2006/relationships/image" Target="../media/image61.svg"/><Relationship Id="rId15" Type="http://schemas.openxmlformats.org/officeDocument/2006/relationships/image" Target="../media/image16.svg"/><Relationship Id="rId23" Type="http://schemas.openxmlformats.org/officeDocument/2006/relationships/slide" Target="slide31.xml"/><Relationship Id="rId10" Type="http://schemas.openxmlformats.org/officeDocument/2006/relationships/image" Target="../media/image11.png"/><Relationship Id="rId19" Type="http://schemas.openxmlformats.org/officeDocument/2006/relationships/image" Target="../media/image24.svg"/><Relationship Id="rId4" Type="http://schemas.openxmlformats.org/officeDocument/2006/relationships/image" Target="../media/image60.png"/><Relationship Id="rId9" Type="http://schemas.openxmlformats.org/officeDocument/2006/relationships/image" Target="../media/image30.svg"/><Relationship Id="rId14" Type="http://schemas.openxmlformats.org/officeDocument/2006/relationships/image" Target="../media/image15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26" Type="http://schemas.openxmlformats.org/officeDocument/2006/relationships/slide" Target="slide11.xml"/><Relationship Id="rId3" Type="http://schemas.openxmlformats.org/officeDocument/2006/relationships/slide" Target="slide39.xml"/><Relationship Id="rId21" Type="http://schemas.openxmlformats.org/officeDocument/2006/relationships/slide" Target="slide4.xml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slide" Target="slide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24" Type="http://schemas.openxmlformats.org/officeDocument/2006/relationships/slide" Target="slide29.xml"/><Relationship Id="rId5" Type="http://schemas.openxmlformats.org/officeDocument/2006/relationships/image" Target="../media/image68.svg"/><Relationship Id="rId15" Type="http://schemas.openxmlformats.org/officeDocument/2006/relationships/image" Target="../media/image16.svg"/><Relationship Id="rId23" Type="http://schemas.openxmlformats.org/officeDocument/2006/relationships/slide" Target="slide31.xml"/><Relationship Id="rId10" Type="http://schemas.openxmlformats.org/officeDocument/2006/relationships/image" Target="../media/image11.png"/><Relationship Id="rId19" Type="http://schemas.openxmlformats.org/officeDocument/2006/relationships/image" Target="../media/image24.svg"/><Relationship Id="rId4" Type="http://schemas.openxmlformats.org/officeDocument/2006/relationships/image" Target="../media/image67.png"/><Relationship Id="rId9" Type="http://schemas.openxmlformats.org/officeDocument/2006/relationships/image" Target="../media/image30.svg"/><Relationship Id="rId14" Type="http://schemas.openxmlformats.org/officeDocument/2006/relationships/image" Target="../media/image15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5.png"/><Relationship Id="rId18" Type="http://schemas.openxmlformats.org/officeDocument/2006/relationships/image" Target="../media/image24.svg"/><Relationship Id="rId26" Type="http://schemas.openxmlformats.org/officeDocument/2006/relationships/slide" Target="slide16.xml"/><Relationship Id="rId3" Type="http://schemas.openxmlformats.org/officeDocument/2006/relationships/image" Target="../media/image67.png"/><Relationship Id="rId21" Type="http://schemas.openxmlformats.org/officeDocument/2006/relationships/slide" Target="slide10.xml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17" Type="http://schemas.openxmlformats.org/officeDocument/2006/relationships/image" Target="../media/image23.png"/><Relationship Id="rId25" Type="http://schemas.openxmlformats.org/officeDocument/2006/relationships/slide" Target="slide1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svg"/><Relationship Id="rId20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24" Type="http://schemas.openxmlformats.org/officeDocument/2006/relationships/slide" Target="slide5.xm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23" Type="http://schemas.openxmlformats.org/officeDocument/2006/relationships/slide" Target="slide29.xml"/><Relationship Id="rId10" Type="http://schemas.openxmlformats.org/officeDocument/2006/relationships/image" Target="../media/image12.svg"/><Relationship Id="rId19" Type="http://schemas.openxmlformats.org/officeDocument/2006/relationships/slide" Target="slide2.xml"/><Relationship Id="rId4" Type="http://schemas.openxmlformats.org/officeDocument/2006/relationships/image" Target="../media/image68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slide" Target="slide31.xml"/><Relationship Id="rId27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5.png"/><Relationship Id="rId18" Type="http://schemas.openxmlformats.org/officeDocument/2006/relationships/image" Target="../media/image24.svg"/><Relationship Id="rId26" Type="http://schemas.openxmlformats.org/officeDocument/2006/relationships/slide" Target="slide16.xml"/><Relationship Id="rId3" Type="http://schemas.openxmlformats.org/officeDocument/2006/relationships/image" Target="../media/image67.png"/><Relationship Id="rId21" Type="http://schemas.openxmlformats.org/officeDocument/2006/relationships/slide" Target="slide10.xml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17" Type="http://schemas.openxmlformats.org/officeDocument/2006/relationships/image" Target="../media/image23.png"/><Relationship Id="rId25" Type="http://schemas.openxmlformats.org/officeDocument/2006/relationships/slide" Target="slide1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svg"/><Relationship Id="rId20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24" Type="http://schemas.openxmlformats.org/officeDocument/2006/relationships/slide" Target="slide5.xm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23" Type="http://schemas.openxmlformats.org/officeDocument/2006/relationships/slide" Target="slide29.xml"/><Relationship Id="rId10" Type="http://schemas.openxmlformats.org/officeDocument/2006/relationships/image" Target="../media/image12.svg"/><Relationship Id="rId19" Type="http://schemas.openxmlformats.org/officeDocument/2006/relationships/slide" Target="slide2.xml"/><Relationship Id="rId4" Type="http://schemas.openxmlformats.org/officeDocument/2006/relationships/image" Target="../media/image68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slide" Target="slide31.xml"/><Relationship Id="rId27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70.png"/><Relationship Id="rId26" Type="http://schemas.openxmlformats.org/officeDocument/2006/relationships/slide" Target="slide16.xml"/><Relationship Id="rId3" Type="http://schemas.openxmlformats.org/officeDocument/2006/relationships/image" Target="../media/image68.svg"/><Relationship Id="rId21" Type="http://schemas.openxmlformats.org/officeDocument/2006/relationships/slide" Target="slide10.xml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5" Type="http://schemas.openxmlformats.org/officeDocument/2006/relationships/slide" Target="slide11.xml"/><Relationship Id="rId2" Type="http://schemas.openxmlformats.org/officeDocument/2006/relationships/image" Target="../media/image67.png"/><Relationship Id="rId16" Type="http://schemas.openxmlformats.org/officeDocument/2006/relationships/image" Target="../media/image2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24" Type="http://schemas.openxmlformats.org/officeDocument/2006/relationships/slide" Target="slide5.xml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slide" Target="slide29.xml"/><Relationship Id="rId10" Type="http://schemas.openxmlformats.org/officeDocument/2006/relationships/image" Target="../media/image13.png"/><Relationship Id="rId19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slide" Target="slide10.xml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24" Type="http://schemas.openxmlformats.org/officeDocument/2006/relationships/slide" Target="slide2.xml"/><Relationship Id="rId5" Type="http://schemas.openxmlformats.org/officeDocument/2006/relationships/image" Target="../media/image6.jpe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slide" Target="slide29.xml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slide" Target="slide16.xml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slide" Target="slide31.xml"/><Relationship Id="rId30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70.png"/><Relationship Id="rId26" Type="http://schemas.openxmlformats.org/officeDocument/2006/relationships/slide" Target="slide11.xml"/><Relationship Id="rId3" Type="http://schemas.openxmlformats.org/officeDocument/2006/relationships/image" Target="../media/image68.svg"/><Relationship Id="rId21" Type="http://schemas.openxmlformats.org/officeDocument/2006/relationships/slide" Target="slide4.xml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5" Type="http://schemas.openxmlformats.org/officeDocument/2006/relationships/slide" Target="slide5.xml"/><Relationship Id="rId2" Type="http://schemas.openxmlformats.org/officeDocument/2006/relationships/image" Target="../media/image67.png"/><Relationship Id="rId16" Type="http://schemas.openxmlformats.org/officeDocument/2006/relationships/image" Target="../media/image23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24" Type="http://schemas.openxmlformats.org/officeDocument/2006/relationships/slide" Target="slide29.xml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slide" Target="slide31.xml"/><Relationship Id="rId10" Type="http://schemas.openxmlformats.org/officeDocument/2006/relationships/image" Target="../media/image13.png"/><Relationship Id="rId19" Type="http://schemas.openxmlformats.org/officeDocument/2006/relationships/image" Target="../media/image71.emf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5.png"/><Relationship Id="rId18" Type="http://schemas.openxmlformats.org/officeDocument/2006/relationships/image" Target="../media/image24.svg"/><Relationship Id="rId26" Type="http://schemas.openxmlformats.org/officeDocument/2006/relationships/slide" Target="slide5.xml"/><Relationship Id="rId3" Type="http://schemas.openxmlformats.org/officeDocument/2006/relationships/image" Target="../media/image67.png"/><Relationship Id="rId21" Type="http://schemas.openxmlformats.org/officeDocument/2006/relationships/slide" Target="slide2.xml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17" Type="http://schemas.openxmlformats.org/officeDocument/2006/relationships/image" Target="../media/image23.png"/><Relationship Id="rId25" Type="http://schemas.openxmlformats.org/officeDocument/2006/relationships/slide" Target="slide29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svg"/><Relationship Id="rId20" Type="http://schemas.openxmlformats.org/officeDocument/2006/relationships/image" Target="../media/image7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24" Type="http://schemas.openxmlformats.org/officeDocument/2006/relationships/slide" Target="slide31.xm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23" Type="http://schemas.openxmlformats.org/officeDocument/2006/relationships/slide" Target="slide10.xml"/><Relationship Id="rId28" Type="http://schemas.openxmlformats.org/officeDocument/2006/relationships/slide" Target="slide16.xml"/><Relationship Id="rId10" Type="http://schemas.openxmlformats.org/officeDocument/2006/relationships/image" Target="../media/image12.svg"/><Relationship Id="rId19" Type="http://schemas.openxmlformats.org/officeDocument/2006/relationships/image" Target="../media/image70.png"/><Relationship Id="rId4" Type="http://schemas.openxmlformats.org/officeDocument/2006/relationships/image" Target="../media/image68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slide" Target="slide4.xml"/><Relationship Id="rId27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70.png"/><Relationship Id="rId26" Type="http://schemas.openxmlformats.org/officeDocument/2006/relationships/slide" Target="slide16.xml"/><Relationship Id="rId3" Type="http://schemas.openxmlformats.org/officeDocument/2006/relationships/image" Target="../media/image68.svg"/><Relationship Id="rId21" Type="http://schemas.openxmlformats.org/officeDocument/2006/relationships/slide" Target="slide10.xml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5" Type="http://schemas.openxmlformats.org/officeDocument/2006/relationships/slide" Target="slide11.xml"/><Relationship Id="rId2" Type="http://schemas.openxmlformats.org/officeDocument/2006/relationships/image" Target="../media/image67.png"/><Relationship Id="rId16" Type="http://schemas.openxmlformats.org/officeDocument/2006/relationships/image" Target="../media/image2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24" Type="http://schemas.openxmlformats.org/officeDocument/2006/relationships/slide" Target="slide5.xml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slide" Target="slide29.xml"/><Relationship Id="rId10" Type="http://schemas.openxmlformats.org/officeDocument/2006/relationships/image" Target="../media/image13.png"/><Relationship Id="rId19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slide" Target="slide2.xml"/><Relationship Id="rId26" Type="http://schemas.openxmlformats.org/officeDocument/2006/relationships/image" Target="../media/image72.emf"/><Relationship Id="rId3" Type="http://schemas.openxmlformats.org/officeDocument/2006/relationships/image" Target="../media/image10.svg"/><Relationship Id="rId21" Type="http://schemas.openxmlformats.org/officeDocument/2006/relationships/slide" Target="slide31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68.svg"/><Relationship Id="rId25" Type="http://schemas.openxmlformats.org/officeDocument/2006/relationships/slide" Target="slide16.xml"/><Relationship Id="rId2" Type="http://schemas.openxmlformats.org/officeDocument/2006/relationships/image" Target="../media/image9.png"/><Relationship Id="rId16" Type="http://schemas.openxmlformats.org/officeDocument/2006/relationships/image" Target="../media/image67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slide" Target="slide11.xml"/><Relationship Id="rId5" Type="http://schemas.openxmlformats.org/officeDocument/2006/relationships/image" Target="../media/image30.svg"/><Relationship Id="rId15" Type="http://schemas.openxmlformats.org/officeDocument/2006/relationships/image" Target="../media/image24.svg"/><Relationship Id="rId23" Type="http://schemas.openxmlformats.org/officeDocument/2006/relationships/slide" Target="slide5.xml"/><Relationship Id="rId10" Type="http://schemas.openxmlformats.org/officeDocument/2006/relationships/image" Target="../media/image15.png"/><Relationship Id="rId19" Type="http://schemas.openxmlformats.org/officeDocument/2006/relationships/slide" Target="slide4.xml"/><Relationship Id="rId4" Type="http://schemas.openxmlformats.org/officeDocument/2006/relationships/image" Target="../media/image2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Relationship Id="rId22" Type="http://schemas.openxmlformats.org/officeDocument/2006/relationships/slide" Target="slide29.xml"/><Relationship Id="rId27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67.png"/><Relationship Id="rId26" Type="http://schemas.openxmlformats.org/officeDocument/2006/relationships/slide" Target="slide11.xml"/><Relationship Id="rId3" Type="http://schemas.openxmlformats.org/officeDocument/2006/relationships/image" Target="../media/image75.svg"/><Relationship Id="rId21" Type="http://schemas.openxmlformats.org/officeDocument/2006/relationships/slide" Target="slide4.xml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5" Type="http://schemas.openxmlformats.org/officeDocument/2006/relationships/slide" Target="slide5.xml"/><Relationship Id="rId2" Type="http://schemas.openxmlformats.org/officeDocument/2006/relationships/image" Target="../media/image74.png"/><Relationship Id="rId16" Type="http://schemas.openxmlformats.org/officeDocument/2006/relationships/image" Target="../media/image23.png"/><Relationship Id="rId20" Type="http://schemas.openxmlformats.org/officeDocument/2006/relationships/slide" Target="slide2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24" Type="http://schemas.openxmlformats.org/officeDocument/2006/relationships/slide" Target="slide29.xml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slide" Target="slide31.xml"/><Relationship Id="rId28" Type="http://schemas.openxmlformats.org/officeDocument/2006/relationships/image" Target="../media/image76.png"/><Relationship Id="rId10" Type="http://schemas.openxmlformats.org/officeDocument/2006/relationships/image" Target="../media/image13.png"/><Relationship Id="rId19" Type="http://schemas.openxmlformats.org/officeDocument/2006/relationships/image" Target="../media/image68.svg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slide" Target="slide31.xml"/><Relationship Id="rId3" Type="http://schemas.openxmlformats.org/officeDocument/2006/relationships/diagramLayout" Target="../diagrams/layout2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78.svg"/><Relationship Id="rId17" Type="http://schemas.openxmlformats.org/officeDocument/2006/relationships/image" Target="../media/image17.png"/><Relationship Id="rId25" Type="http://schemas.openxmlformats.org/officeDocument/2006/relationships/slide" Target="slide10.xml"/><Relationship Id="rId2" Type="http://schemas.openxmlformats.org/officeDocument/2006/relationships/diagramData" Target="../diagrams/data2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77.png"/><Relationship Id="rId24" Type="http://schemas.openxmlformats.org/officeDocument/2006/relationships/slide" Target="slide4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5.png"/><Relationship Id="rId23" Type="http://schemas.openxmlformats.org/officeDocument/2006/relationships/slide" Target="slide2.xml"/><Relationship Id="rId28" Type="http://schemas.openxmlformats.org/officeDocument/2006/relationships/slide" Target="slide5.xml"/><Relationship Id="rId10" Type="http://schemas.openxmlformats.org/officeDocument/2006/relationships/image" Target="../media/image30.svg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png"/><Relationship Id="rId14" Type="http://schemas.openxmlformats.org/officeDocument/2006/relationships/image" Target="../media/image14.svg"/><Relationship Id="rId22" Type="http://schemas.openxmlformats.org/officeDocument/2006/relationships/image" Target="../media/image24.svg"/><Relationship Id="rId27" Type="http://schemas.openxmlformats.org/officeDocument/2006/relationships/slide" Target="slide29.xml"/><Relationship Id="rId30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18" Type="http://schemas.openxmlformats.org/officeDocument/2006/relationships/image" Target="../media/image93.png"/><Relationship Id="rId26" Type="http://schemas.openxmlformats.org/officeDocument/2006/relationships/slide" Target="slide16.xml"/><Relationship Id="rId3" Type="http://schemas.openxmlformats.org/officeDocument/2006/relationships/image" Target="../media/image79.png"/><Relationship Id="rId21" Type="http://schemas.openxmlformats.org/officeDocument/2006/relationships/slide" Target="slide4.xml"/><Relationship Id="rId7" Type="http://schemas.openxmlformats.org/officeDocument/2006/relationships/slide" Target="slide31.xml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5" Type="http://schemas.openxmlformats.org/officeDocument/2006/relationships/slide" Target="slide11.xml"/><Relationship Id="rId2" Type="http://schemas.openxmlformats.org/officeDocument/2006/relationships/image" Target="../media/image3.jpeg"/><Relationship Id="rId16" Type="http://schemas.openxmlformats.org/officeDocument/2006/relationships/image" Target="../media/image91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svg"/><Relationship Id="rId11" Type="http://schemas.openxmlformats.org/officeDocument/2006/relationships/image" Target="../media/image86.svg"/><Relationship Id="rId24" Type="http://schemas.openxmlformats.org/officeDocument/2006/relationships/slide" Target="slide5.xml"/><Relationship Id="rId5" Type="http://schemas.openxmlformats.org/officeDocument/2006/relationships/image" Target="../media/image81.png"/><Relationship Id="rId15" Type="http://schemas.openxmlformats.org/officeDocument/2006/relationships/image" Target="../media/image90.svg"/><Relationship Id="rId23" Type="http://schemas.openxmlformats.org/officeDocument/2006/relationships/slide" Target="slide29.xml"/><Relationship Id="rId10" Type="http://schemas.openxmlformats.org/officeDocument/2006/relationships/image" Target="../media/image85.png"/><Relationship Id="rId19" Type="http://schemas.openxmlformats.org/officeDocument/2006/relationships/image" Target="../media/image94.svg"/><Relationship Id="rId4" Type="http://schemas.openxmlformats.org/officeDocument/2006/relationships/image" Target="../media/image80.svg"/><Relationship Id="rId9" Type="http://schemas.openxmlformats.org/officeDocument/2006/relationships/image" Target="../media/image84.svg"/><Relationship Id="rId14" Type="http://schemas.openxmlformats.org/officeDocument/2006/relationships/image" Target="../media/image89.png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slide" Target="slide10.xml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2.svg"/><Relationship Id="rId24" Type="http://schemas.openxmlformats.org/officeDocument/2006/relationships/slide" Target="slide2.xml"/><Relationship Id="rId5" Type="http://schemas.openxmlformats.org/officeDocument/2006/relationships/image" Target="../media/image7.jpe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slide" Target="slide29.xml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slide" Target="slide16.xml"/><Relationship Id="rId4" Type="http://schemas.openxmlformats.org/officeDocument/2006/relationships/image" Target="../media/image6.jpe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slide" Target="slide31.xml"/><Relationship Id="rId30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madetools.net/forum/cold-welding-gif-56268#post8336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slide" Target="slide31.xml"/><Relationship Id="rId3" Type="http://schemas.openxmlformats.org/officeDocument/2006/relationships/diagramLayout" Target="../diagrams/layout3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78.svg"/><Relationship Id="rId17" Type="http://schemas.openxmlformats.org/officeDocument/2006/relationships/image" Target="../media/image17.png"/><Relationship Id="rId25" Type="http://schemas.openxmlformats.org/officeDocument/2006/relationships/slide" Target="slide10.xml"/><Relationship Id="rId2" Type="http://schemas.openxmlformats.org/officeDocument/2006/relationships/diagramData" Target="../diagrams/data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77.png"/><Relationship Id="rId24" Type="http://schemas.openxmlformats.org/officeDocument/2006/relationships/slide" Target="slide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png"/><Relationship Id="rId23" Type="http://schemas.openxmlformats.org/officeDocument/2006/relationships/slide" Target="slide2.xml"/><Relationship Id="rId28" Type="http://schemas.openxmlformats.org/officeDocument/2006/relationships/slide" Target="slide5.xml"/><Relationship Id="rId10" Type="http://schemas.openxmlformats.org/officeDocument/2006/relationships/image" Target="../media/image30.svg"/><Relationship Id="rId19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Relationship Id="rId14" Type="http://schemas.openxmlformats.org/officeDocument/2006/relationships/image" Target="../media/image14.svg"/><Relationship Id="rId22" Type="http://schemas.openxmlformats.org/officeDocument/2006/relationships/image" Target="../media/image24.svg"/><Relationship Id="rId27" Type="http://schemas.openxmlformats.org/officeDocument/2006/relationships/slide" Target="slide29.xml"/><Relationship Id="rId30" Type="http://schemas.openxmlformats.org/officeDocument/2006/relationships/slide" Target="slide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slide" Target="slide2.xml"/><Relationship Id="rId3" Type="http://schemas.openxmlformats.org/officeDocument/2006/relationships/image" Target="../media/image68.svg"/><Relationship Id="rId21" Type="http://schemas.openxmlformats.org/officeDocument/2006/relationships/slide" Target="slide31.xml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5" Type="http://schemas.openxmlformats.org/officeDocument/2006/relationships/image" Target="../media/image95.emf"/><Relationship Id="rId2" Type="http://schemas.openxmlformats.org/officeDocument/2006/relationships/image" Target="../media/image67.png"/><Relationship Id="rId16" Type="http://schemas.openxmlformats.org/officeDocument/2006/relationships/image" Target="../media/image23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24" Type="http://schemas.openxmlformats.org/officeDocument/2006/relationships/slide" Target="slide16.xml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slide" Target="slide11.xml"/><Relationship Id="rId10" Type="http://schemas.openxmlformats.org/officeDocument/2006/relationships/image" Target="../media/image13.png"/><Relationship Id="rId19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slide" Target="slide2.xml"/><Relationship Id="rId3" Type="http://schemas.openxmlformats.org/officeDocument/2006/relationships/image" Target="../media/image68.svg"/><Relationship Id="rId21" Type="http://schemas.openxmlformats.org/officeDocument/2006/relationships/slide" Target="slide31.xml"/><Relationship Id="rId7" Type="http://schemas.openxmlformats.org/officeDocument/2006/relationships/image" Target="../media/image3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5" Type="http://schemas.openxmlformats.org/officeDocument/2006/relationships/image" Target="../media/image95.emf"/><Relationship Id="rId2" Type="http://schemas.openxmlformats.org/officeDocument/2006/relationships/image" Target="../media/image67.png"/><Relationship Id="rId16" Type="http://schemas.openxmlformats.org/officeDocument/2006/relationships/image" Target="../media/image23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14.svg"/><Relationship Id="rId24" Type="http://schemas.openxmlformats.org/officeDocument/2006/relationships/slide" Target="slide16.xml"/><Relationship Id="rId5" Type="http://schemas.openxmlformats.org/officeDocument/2006/relationships/image" Target="../media/image10.svg"/><Relationship Id="rId15" Type="http://schemas.openxmlformats.org/officeDocument/2006/relationships/image" Target="../media/image18.svg"/><Relationship Id="rId23" Type="http://schemas.openxmlformats.org/officeDocument/2006/relationships/slide" Target="slide11.xml"/><Relationship Id="rId10" Type="http://schemas.openxmlformats.org/officeDocument/2006/relationships/image" Target="../media/image13.png"/><Relationship Id="rId19" Type="http://schemas.openxmlformats.org/officeDocument/2006/relationships/slide" Target="slide4.xml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slide" Target="slide2.xml"/><Relationship Id="rId26" Type="http://schemas.openxmlformats.org/officeDocument/2006/relationships/image" Target="../media/image96.emf"/><Relationship Id="rId3" Type="http://schemas.openxmlformats.org/officeDocument/2006/relationships/image" Target="../media/image10.svg"/><Relationship Id="rId21" Type="http://schemas.openxmlformats.org/officeDocument/2006/relationships/slide" Target="slide31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68.svg"/><Relationship Id="rId25" Type="http://schemas.openxmlformats.org/officeDocument/2006/relationships/slide" Target="slide16.xml"/><Relationship Id="rId2" Type="http://schemas.openxmlformats.org/officeDocument/2006/relationships/image" Target="../media/image9.png"/><Relationship Id="rId16" Type="http://schemas.openxmlformats.org/officeDocument/2006/relationships/image" Target="../media/image67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slide" Target="slide11.xml"/><Relationship Id="rId5" Type="http://schemas.openxmlformats.org/officeDocument/2006/relationships/image" Target="../media/image30.svg"/><Relationship Id="rId15" Type="http://schemas.openxmlformats.org/officeDocument/2006/relationships/image" Target="../media/image24.svg"/><Relationship Id="rId23" Type="http://schemas.openxmlformats.org/officeDocument/2006/relationships/slide" Target="slide5.xml"/><Relationship Id="rId10" Type="http://schemas.openxmlformats.org/officeDocument/2006/relationships/image" Target="../media/image15.png"/><Relationship Id="rId19" Type="http://schemas.openxmlformats.org/officeDocument/2006/relationships/slide" Target="slide4.xml"/><Relationship Id="rId4" Type="http://schemas.openxmlformats.org/officeDocument/2006/relationships/image" Target="../media/image2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Relationship Id="rId22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slide" Target="slide2.xml"/><Relationship Id="rId26" Type="http://schemas.openxmlformats.org/officeDocument/2006/relationships/image" Target="../media/image96.emf"/><Relationship Id="rId3" Type="http://schemas.openxmlformats.org/officeDocument/2006/relationships/image" Target="../media/image10.svg"/><Relationship Id="rId21" Type="http://schemas.openxmlformats.org/officeDocument/2006/relationships/slide" Target="slide31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68.svg"/><Relationship Id="rId25" Type="http://schemas.openxmlformats.org/officeDocument/2006/relationships/slide" Target="slide16.xml"/><Relationship Id="rId2" Type="http://schemas.openxmlformats.org/officeDocument/2006/relationships/image" Target="../media/image9.png"/><Relationship Id="rId16" Type="http://schemas.openxmlformats.org/officeDocument/2006/relationships/image" Target="../media/image67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slide" Target="slide11.xml"/><Relationship Id="rId5" Type="http://schemas.openxmlformats.org/officeDocument/2006/relationships/image" Target="../media/image30.svg"/><Relationship Id="rId15" Type="http://schemas.openxmlformats.org/officeDocument/2006/relationships/image" Target="../media/image24.svg"/><Relationship Id="rId23" Type="http://schemas.openxmlformats.org/officeDocument/2006/relationships/slide" Target="slide5.xml"/><Relationship Id="rId10" Type="http://schemas.openxmlformats.org/officeDocument/2006/relationships/image" Target="../media/image15.png"/><Relationship Id="rId19" Type="http://schemas.openxmlformats.org/officeDocument/2006/relationships/slide" Target="slide4.xml"/><Relationship Id="rId4" Type="http://schemas.openxmlformats.org/officeDocument/2006/relationships/image" Target="../media/image2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Relationship Id="rId22" Type="http://schemas.openxmlformats.org/officeDocument/2006/relationships/slide" Target="slide29.xml"/><Relationship Id="rId27" Type="http://schemas.openxmlformats.org/officeDocument/2006/relationships/image" Target="../media/image9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slide" Target="slide5.xml"/><Relationship Id="rId3" Type="http://schemas.openxmlformats.org/officeDocument/2006/relationships/image" Target="../media/image25.png"/><Relationship Id="rId21" Type="http://schemas.openxmlformats.org/officeDocument/2006/relationships/slide" Target="slide2.xml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slide" Target="slide2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13.png"/><Relationship Id="rId24" Type="http://schemas.openxmlformats.org/officeDocument/2006/relationships/slide" Target="slide31.xml"/><Relationship Id="rId5" Type="http://schemas.openxmlformats.org/officeDocument/2006/relationships/image" Target="../media/image27.png"/><Relationship Id="rId15" Type="http://schemas.openxmlformats.org/officeDocument/2006/relationships/image" Target="../media/image17.png"/><Relationship Id="rId23" Type="http://schemas.openxmlformats.org/officeDocument/2006/relationships/slide" Target="slide10.xml"/><Relationship Id="rId28" Type="http://schemas.openxmlformats.org/officeDocument/2006/relationships/slide" Target="slide16.xml"/><Relationship Id="rId10" Type="http://schemas.openxmlformats.org/officeDocument/2006/relationships/image" Target="../media/image12.svg"/><Relationship Id="rId19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slide" Target="slide4.xml"/><Relationship Id="rId27" Type="http://schemas.openxmlformats.org/officeDocument/2006/relationships/slide" Target="slide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1.png"/><Relationship Id="rId18" Type="http://schemas.openxmlformats.org/officeDocument/2006/relationships/image" Target="../media/image103.svg"/><Relationship Id="rId26" Type="http://schemas.openxmlformats.org/officeDocument/2006/relationships/image" Target="../media/image105.svg"/><Relationship Id="rId3" Type="http://schemas.openxmlformats.org/officeDocument/2006/relationships/image" Target="../media/image9.png"/><Relationship Id="rId21" Type="http://schemas.openxmlformats.org/officeDocument/2006/relationships/slide" Target="slide5.xml"/><Relationship Id="rId7" Type="http://schemas.openxmlformats.org/officeDocument/2006/relationships/image" Target="../media/image23.png"/><Relationship Id="rId12" Type="http://schemas.openxmlformats.org/officeDocument/2006/relationships/image" Target="../media/image101.svg"/><Relationship Id="rId17" Type="http://schemas.openxmlformats.org/officeDocument/2006/relationships/image" Target="../media/image102.png"/><Relationship Id="rId25" Type="http://schemas.openxmlformats.org/officeDocument/2006/relationships/image" Target="../media/image104.png"/><Relationship Id="rId2" Type="http://schemas.openxmlformats.org/officeDocument/2006/relationships/image" Target="../media/image59.png"/><Relationship Id="rId16" Type="http://schemas.openxmlformats.org/officeDocument/2006/relationships/image" Target="../media/image14.svg"/><Relationship Id="rId20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11" Type="http://schemas.openxmlformats.org/officeDocument/2006/relationships/image" Target="../media/image100.png"/><Relationship Id="rId24" Type="http://schemas.openxmlformats.org/officeDocument/2006/relationships/slide" Target="slide29.xml"/><Relationship Id="rId5" Type="http://schemas.openxmlformats.org/officeDocument/2006/relationships/image" Target="../media/image29.png"/><Relationship Id="rId15" Type="http://schemas.openxmlformats.org/officeDocument/2006/relationships/image" Target="../media/image13.png"/><Relationship Id="rId23" Type="http://schemas.openxmlformats.org/officeDocument/2006/relationships/slide" Target="slide31.xml"/><Relationship Id="rId10" Type="http://schemas.openxmlformats.org/officeDocument/2006/relationships/image" Target="../media/image99.svg"/><Relationship Id="rId19" Type="http://schemas.openxmlformats.org/officeDocument/2006/relationships/slide" Target="slide2.xml"/><Relationship Id="rId4" Type="http://schemas.openxmlformats.org/officeDocument/2006/relationships/image" Target="../media/image10.svg"/><Relationship Id="rId9" Type="http://schemas.openxmlformats.org/officeDocument/2006/relationships/image" Target="../media/image98.png"/><Relationship Id="rId14" Type="http://schemas.openxmlformats.org/officeDocument/2006/relationships/image" Target="../media/image12.svg"/><Relationship Id="rId22" Type="http://schemas.openxmlformats.org/officeDocument/2006/relationships/slide" Target="slide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1.png"/><Relationship Id="rId18" Type="http://schemas.openxmlformats.org/officeDocument/2006/relationships/image" Target="../media/image103.svg"/><Relationship Id="rId26" Type="http://schemas.openxmlformats.org/officeDocument/2006/relationships/slide" Target="slide29.xml"/><Relationship Id="rId3" Type="http://schemas.openxmlformats.org/officeDocument/2006/relationships/image" Target="../media/image9.png"/><Relationship Id="rId21" Type="http://schemas.openxmlformats.org/officeDocument/2006/relationships/slide" Target="slide5.xml"/><Relationship Id="rId7" Type="http://schemas.openxmlformats.org/officeDocument/2006/relationships/image" Target="../media/image23.png"/><Relationship Id="rId12" Type="http://schemas.openxmlformats.org/officeDocument/2006/relationships/image" Target="../media/image101.svg"/><Relationship Id="rId17" Type="http://schemas.openxmlformats.org/officeDocument/2006/relationships/image" Target="../media/image102.png"/><Relationship Id="rId25" Type="http://schemas.openxmlformats.org/officeDocument/2006/relationships/slide" Target="slide3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svg"/><Relationship Id="rId20" Type="http://schemas.openxmlformats.org/officeDocument/2006/relationships/slide" Target="slide4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100.png"/><Relationship Id="rId24" Type="http://schemas.openxmlformats.org/officeDocument/2006/relationships/slide" Target="slide39.xml"/><Relationship Id="rId5" Type="http://schemas.openxmlformats.org/officeDocument/2006/relationships/image" Target="../media/image29.png"/><Relationship Id="rId15" Type="http://schemas.openxmlformats.org/officeDocument/2006/relationships/image" Target="../media/image13.png"/><Relationship Id="rId23" Type="http://schemas.openxmlformats.org/officeDocument/2006/relationships/slide" Target="slide26.xml"/><Relationship Id="rId28" Type="http://schemas.openxmlformats.org/officeDocument/2006/relationships/image" Target="../media/image107.svg"/><Relationship Id="rId10" Type="http://schemas.openxmlformats.org/officeDocument/2006/relationships/image" Target="../media/image99.svg"/><Relationship Id="rId19" Type="http://schemas.openxmlformats.org/officeDocument/2006/relationships/slide" Target="slide2.xml"/><Relationship Id="rId4" Type="http://schemas.openxmlformats.org/officeDocument/2006/relationships/image" Target="../media/image10.svg"/><Relationship Id="rId9" Type="http://schemas.openxmlformats.org/officeDocument/2006/relationships/image" Target="../media/image98.png"/><Relationship Id="rId14" Type="http://schemas.openxmlformats.org/officeDocument/2006/relationships/image" Target="../media/image12.svg"/><Relationship Id="rId22" Type="http://schemas.openxmlformats.org/officeDocument/2006/relationships/slide" Target="slide21.xml"/><Relationship Id="rId27" Type="http://schemas.openxmlformats.org/officeDocument/2006/relationships/image" Target="../media/image106.png"/><Relationship Id="rId30" Type="http://schemas.openxmlformats.org/officeDocument/2006/relationships/image" Target="../media/image34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00.png"/><Relationship Id="rId18" Type="http://schemas.openxmlformats.org/officeDocument/2006/relationships/slide" Target="slide4.xml"/><Relationship Id="rId26" Type="http://schemas.openxmlformats.org/officeDocument/2006/relationships/slide" Target="slide29.xml"/><Relationship Id="rId3" Type="http://schemas.openxmlformats.org/officeDocument/2006/relationships/image" Target="../media/image9.png"/><Relationship Id="rId21" Type="http://schemas.openxmlformats.org/officeDocument/2006/relationships/slide" Target="slide26.xml"/><Relationship Id="rId7" Type="http://schemas.openxmlformats.org/officeDocument/2006/relationships/image" Target="../media/image108.png"/><Relationship Id="rId12" Type="http://schemas.openxmlformats.org/officeDocument/2006/relationships/image" Target="../media/image99.svg"/><Relationship Id="rId17" Type="http://schemas.openxmlformats.org/officeDocument/2006/relationships/slide" Target="slide2.xml"/><Relationship Id="rId25" Type="http://schemas.openxmlformats.org/officeDocument/2006/relationships/image" Target="../media/image14.svg"/><Relationship Id="rId2" Type="http://schemas.openxmlformats.org/officeDocument/2006/relationships/image" Target="../media/image59.png"/><Relationship Id="rId16" Type="http://schemas.openxmlformats.org/officeDocument/2006/relationships/image" Target="../media/image78.svg"/><Relationship Id="rId20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11" Type="http://schemas.openxmlformats.org/officeDocument/2006/relationships/image" Target="../media/image98.png"/><Relationship Id="rId24" Type="http://schemas.openxmlformats.org/officeDocument/2006/relationships/image" Target="../media/image13.png"/><Relationship Id="rId5" Type="http://schemas.openxmlformats.org/officeDocument/2006/relationships/image" Target="../media/image29.png"/><Relationship Id="rId15" Type="http://schemas.openxmlformats.org/officeDocument/2006/relationships/image" Target="../media/image77.png"/><Relationship Id="rId23" Type="http://schemas.openxmlformats.org/officeDocument/2006/relationships/slide" Target="slide31.xml"/><Relationship Id="rId10" Type="http://schemas.openxmlformats.org/officeDocument/2006/relationships/image" Target="../media/image24.svg"/><Relationship Id="rId19" Type="http://schemas.openxmlformats.org/officeDocument/2006/relationships/slide" Target="slide5.xml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Relationship Id="rId22" Type="http://schemas.openxmlformats.org/officeDocument/2006/relationships/slide" Target="slide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00.png"/><Relationship Id="rId18" Type="http://schemas.openxmlformats.org/officeDocument/2006/relationships/slide" Target="slide10.xml"/><Relationship Id="rId3" Type="http://schemas.openxmlformats.org/officeDocument/2006/relationships/image" Target="../media/image27.png"/><Relationship Id="rId7" Type="http://schemas.openxmlformats.org/officeDocument/2006/relationships/image" Target="../media/image108.png"/><Relationship Id="rId12" Type="http://schemas.openxmlformats.org/officeDocument/2006/relationships/image" Target="../media/image99.svg"/><Relationship Id="rId17" Type="http://schemas.openxmlformats.org/officeDocument/2006/relationships/slide" Target="slide5.xml"/><Relationship Id="rId2" Type="http://schemas.openxmlformats.org/officeDocument/2006/relationships/notesSlide" Target="../notesSlides/notesSlide17.xml"/><Relationship Id="rId16" Type="http://schemas.openxmlformats.org/officeDocument/2006/relationships/slide" Target="slide4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98.png"/><Relationship Id="rId5" Type="http://schemas.openxmlformats.org/officeDocument/2006/relationships/image" Target="../media/image29.png"/><Relationship Id="rId15" Type="http://schemas.openxmlformats.org/officeDocument/2006/relationships/slide" Target="slide49.xml"/><Relationship Id="rId10" Type="http://schemas.openxmlformats.org/officeDocument/2006/relationships/image" Target="../media/image24.svg"/><Relationship Id="rId19" Type="http://schemas.openxmlformats.org/officeDocument/2006/relationships/slide" Target="slide33.xml"/><Relationship Id="rId4" Type="http://schemas.openxmlformats.org/officeDocument/2006/relationships/image" Target="../media/image28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.sv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32.svg"/><Relationship Id="rId21" Type="http://schemas.openxmlformats.org/officeDocument/2006/relationships/image" Target="../media/image14.svg"/><Relationship Id="rId34" Type="http://schemas.openxmlformats.org/officeDocument/2006/relationships/slide" Target="slide11.xml"/><Relationship Id="rId7" Type="http://schemas.openxmlformats.org/officeDocument/2006/relationships/image" Target="../media/image36.svg"/><Relationship Id="rId12" Type="http://schemas.openxmlformats.org/officeDocument/2006/relationships/image" Target="../media/image9.png"/><Relationship Id="rId17" Type="http://schemas.openxmlformats.org/officeDocument/2006/relationships/image" Target="../media/image42.svg"/><Relationship Id="rId25" Type="http://schemas.openxmlformats.org/officeDocument/2006/relationships/image" Target="../media/image18.svg"/><Relationship Id="rId33" Type="http://schemas.openxmlformats.org/officeDocument/2006/relationships/slide" Target="slide5.xml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17.png"/><Relationship Id="rId32" Type="http://schemas.openxmlformats.org/officeDocument/2006/relationships/slide" Target="slide29.xml"/><Relationship Id="rId5" Type="http://schemas.openxmlformats.org/officeDocument/2006/relationships/image" Target="../media/image34.svg"/><Relationship Id="rId15" Type="http://schemas.openxmlformats.org/officeDocument/2006/relationships/image" Target="../media/image30.svg"/><Relationship Id="rId23" Type="http://schemas.openxmlformats.org/officeDocument/2006/relationships/image" Target="../media/image16.svg"/><Relationship Id="rId28" Type="http://schemas.openxmlformats.org/officeDocument/2006/relationships/slide" Target="slide2.xml"/><Relationship Id="rId10" Type="http://schemas.openxmlformats.org/officeDocument/2006/relationships/image" Target="../media/image39.png"/><Relationship Id="rId19" Type="http://schemas.openxmlformats.org/officeDocument/2006/relationships/image" Target="../media/image12.svg"/><Relationship Id="rId31" Type="http://schemas.openxmlformats.org/officeDocument/2006/relationships/slide" Target="slide31.xml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29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slide" Target="slide10.xml"/><Relationship Id="rId35" Type="http://schemas.openxmlformats.org/officeDocument/2006/relationships/slide" Target="slide1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00.png"/><Relationship Id="rId18" Type="http://schemas.openxmlformats.org/officeDocument/2006/relationships/slide" Target="slide10.xml"/><Relationship Id="rId3" Type="http://schemas.openxmlformats.org/officeDocument/2006/relationships/image" Target="../media/image27.png"/><Relationship Id="rId21" Type="http://schemas.openxmlformats.org/officeDocument/2006/relationships/image" Target="../media/image7.jpeg"/><Relationship Id="rId7" Type="http://schemas.openxmlformats.org/officeDocument/2006/relationships/image" Target="../media/image108.png"/><Relationship Id="rId12" Type="http://schemas.openxmlformats.org/officeDocument/2006/relationships/image" Target="../media/image99.svg"/><Relationship Id="rId17" Type="http://schemas.openxmlformats.org/officeDocument/2006/relationships/slide" Target="slide5.xml"/><Relationship Id="rId2" Type="http://schemas.openxmlformats.org/officeDocument/2006/relationships/notesSlide" Target="../notesSlides/notesSlide18.xml"/><Relationship Id="rId16" Type="http://schemas.openxmlformats.org/officeDocument/2006/relationships/slide" Target="slide4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98.png"/><Relationship Id="rId5" Type="http://schemas.openxmlformats.org/officeDocument/2006/relationships/image" Target="../media/image29.png"/><Relationship Id="rId15" Type="http://schemas.openxmlformats.org/officeDocument/2006/relationships/slide" Target="slide49.xml"/><Relationship Id="rId10" Type="http://schemas.openxmlformats.org/officeDocument/2006/relationships/image" Target="../media/image24.svg"/><Relationship Id="rId19" Type="http://schemas.openxmlformats.org/officeDocument/2006/relationships/slide" Target="slide33.xml"/><Relationship Id="rId4" Type="http://schemas.openxmlformats.org/officeDocument/2006/relationships/image" Target="../media/image28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00.png"/><Relationship Id="rId18" Type="http://schemas.openxmlformats.org/officeDocument/2006/relationships/slide" Target="slide10.xml"/><Relationship Id="rId3" Type="http://schemas.openxmlformats.org/officeDocument/2006/relationships/image" Target="../media/image27.png"/><Relationship Id="rId21" Type="http://schemas.openxmlformats.org/officeDocument/2006/relationships/image" Target="../media/image6.jpeg"/><Relationship Id="rId7" Type="http://schemas.openxmlformats.org/officeDocument/2006/relationships/image" Target="../media/image108.png"/><Relationship Id="rId12" Type="http://schemas.openxmlformats.org/officeDocument/2006/relationships/image" Target="../media/image99.svg"/><Relationship Id="rId17" Type="http://schemas.openxmlformats.org/officeDocument/2006/relationships/slide" Target="slide5.xml"/><Relationship Id="rId2" Type="http://schemas.openxmlformats.org/officeDocument/2006/relationships/notesSlide" Target="../notesSlides/notesSlide19.xml"/><Relationship Id="rId16" Type="http://schemas.openxmlformats.org/officeDocument/2006/relationships/slide" Target="slid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98.png"/><Relationship Id="rId5" Type="http://schemas.openxmlformats.org/officeDocument/2006/relationships/image" Target="../media/image29.png"/><Relationship Id="rId15" Type="http://schemas.openxmlformats.org/officeDocument/2006/relationships/slide" Target="slide49.xml"/><Relationship Id="rId10" Type="http://schemas.openxmlformats.org/officeDocument/2006/relationships/image" Target="../media/image24.svg"/><Relationship Id="rId19" Type="http://schemas.openxmlformats.org/officeDocument/2006/relationships/slide" Target="slide21.xml"/><Relationship Id="rId4" Type="http://schemas.openxmlformats.org/officeDocument/2006/relationships/image" Target="../media/image28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Relationship Id="rId22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svg"/><Relationship Id="rId13" Type="http://schemas.openxmlformats.org/officeDocument/2006/relationships/image" Target="../media/image100.png"/><Relationship Id="rId18" Type="http://schemas.openxmlformats.org/officeDocument/2006/relationships/slide" Target="slide10.xml"/><Relationship Id="rId3" Type="http://schemas.openxmlformats.org/officeDocument/2006/relationships/image" Target="../media/image27.png"/><Relationship Id="rId21" Type="http://schemas.openxmlformats.org/officeDocument/2006/relationships/image" Target="../media/image5.png"/><Relationship Id="rId7" Type="http://schemas.openxmlformats.org/officeDocument/2006/relationships/image" Target="../media/image108.png"/><Relationship Id="rId12" Type="http://schemas.openxmlformats.org/officeDocument/2006/relationships/image" Target="../media/image99.svg"/><Relationship Id="rId17" Type="http://schemas.openxmlformats.org/officeDocument/2006/relationships/slide" Target="slide5.xml"/><Relationship Id="rId2" Type="http://schemas.openxmlformats.org/officeDocument/2006/relationships/notesSlide" Target="../notesSlides/notesSlide20.xml"/><Relationship Id="rId16" Type="http://schemas.openxmlformats.org/officeDocument/2006/relationships/slide" Target="slide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98.png"/><Relationship Id="rId5" Type="http://schemas.openxmlformats.org/officeDocument/2006/relationships/image" Target="../media/image29.png"/><Relationship Id="rId15" Type="http://schemas.openxmlformats.org/officeDocument/2006/relationships/slide" Target="slide49.xml"/><Relationship Id="rId23" Type="http://schemas.openxmlformats.org/officeDocument/2006/relationships/image" Target="../media/image7.jpeg"/><Relationship Id="rId10" Type="http://schemas.openxmlformats.org/officeDocument/2006/relationships/image" Target="../media/image24.svg"/><Relationship Id="rId19" Type="http://schemas.openxmlformats.org/officeDocument/2006/relationships/slide" Target="slide20.xml"/><Relationship Id="rId4" Type="http://schemas.openxmlformats.org/officeDocument/2006/relationships/image" Target="../media/image28.svg"/><Relationship Id="rId9" Type="http://schemas.openxmlformats.org/officeDocument/2006/relationships/image" Target="../media/image23.png"/><Relationship Id="rId14" Type="http://schemas.openxmlformats.org/officeDocument/2006/relationships/image" Target="../media/image101.svg"/><Relationship Id="rId22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slide" Target="slide5.xml"/><Relationship Id="rId3" Type="http://schemas.openxmlformats.org/officeDocument/2006/relationships/image" Target="../media/image13.png"/><Relationship Id="rId21" Type="http://schemas.openxmlformats.org/officeDocument/2006/relationships/slide" Target="slide2.xml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17" Type="http://schemas.openxmlformats.org/officeDocument/2006/relationships/image" Target="../media/image19.png"/><Relationship Id="rId25" Type="http://schemas.openxmlformats.org/officeDocument/2006/relationships/slide" Target="slide2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11" Type="http://schemas.openxmlformats.org/officeDocument/2006/relationships/image" Target="../media/image11.png"/><Relationship Id="rId24" Type="http://schemas.openxmlformats.org/officeDocument/2006/relationships/slide" Target="slide31.xml"/><Relationship Id="rId5" Type="http://schemas.openxmlformats.org/officeDocument/2006/relationships/image" Target="../media/image35.png"/><Relationship Id="rId15" Type="http://schemas.openxmlformats.org/officeDocument/2006/relationships/image" Target="../media/image17.png"/><Relationship Id="rId23" Type="http://schemas.openxmlformats.org/officeDocument/2006/relationships/slide" Target="slide10.xml"/><Relationship Id="rId28" Type="http://schemas.openxmlformats.org/officeDocument/2006/relationships/slide" Target="slide16.xml"/><Relationship Id="rId10" Type="http://schemas.openxmlformats.org/officeDocument/2006/relationships/image" Target="../media/image30.svg"/><Relationship Id="rId19" Type="http://schemas.openxmlformats.org/officeDocument/2006/relationships/image" Target="../media/image41.png"/><Relationship Id="rId4" Type="http://schemas.openxmlformats.org/officeDocument/2006/relationships/image" Target="../media/image14.svg"/><Relationship Id="rId9" Type="http://schemas.openxmlformats.org/officeDocument/2006/relationships/image" Target="../media/image29.png"/><Relationship Id="rId14" Type="http://schemas.openxmlformats.org/officeDocument/2006/relationships/image" Target="../media/image16.svg"/><Relationship Id="rId22" Type="http://schemas.openxmlformats.org/officeDocument/2006/relationships/slide" Target="slide4.xml"/><Relationship Id="rId27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slide" Target="slide2.xml"/><Relationship Id="rId3" Type="http://schemas.openxmlformats.org/officeDocument/2006/relationships/image" Target="../media/image44.svg"/><Relationship Id="rId21" Type="http://schemas.openxmlformats.org/officeDocument/2006/relationships/slide" Target="slide31.xml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42.svg"/><Relationship Id="rId25" Type="http://schemas.openxmlformats.org/officeDocument/2006/relationships/slide" Target="slide16.xml"/><Relationship Id="rId2" Type="http://schemas.openxmlformats.org/officeDocument/2006/relationships/image" Target="../media/image43.png"/><Relationship Id="rId16" Type="http://schemas.openxmlformats.org/officeDocument/2006/relationships/image" Target="../media/image41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24" Type="http://schemas.openxmlformats.org/officeDocument/2006/relationships/slide" Target="slide11.xml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23" Type="http://schemas.openxmlformats.org/officeDocument/2006/relationships/slide" Target="slide5.xml"/><Relationship Id="rId10" Type="http://schemas.openxmlformats.org/officeDocument/2006/relationships/image" Target="../media/image51.png"/><Relationship Id="rId19" Type="http://schemas.openxmlformats.org/officeDocument/2006/relationships/slide" Target="slide4.xml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Relationship Id="rId22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41.png"/><Relationship Id="rId26" Type="http://schemas.openxmlformats.org/officeDocument/2006/relationships/slide" Target="slide11.xml"/><Relationship Id="rId3" Type="http://schemas.openxmlformats.org/officeDocument/2006/relationships/image" Target="../media/image58.svg"/><Relationship Id="rId21" Type="http://schemas.openxmlformats.org/officeDocument/2006/relationships/slide" Target="slide4.xml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5" Type="http://schemas.openxmlformats.org/officeDocument/2006/relationships/slide" Target="slide5.xml"/><Relationship Id="rId2" Type="http://schemas.openxmlformats.org/officeDocument/2006/relationships/image" Target="../media/image57.png"/><Relationship Id="rId16" Type="http://schemas.openxmlformats.org/officeDocument/2006/relationships/image" Target="../media/image55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slide" Target="slide29.xml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slide" Target="slide31.xml"/><Relationship Id="rId10" Type="http://schemas.openxmlformats.org/officeDocument/2006/relationships/image" Target="../media/image49.png"/><Relationship Id="rId19" Type="http://schemas.openxmlformats.org/officeDocument/2006/relationships/image" Target="../media/image42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Relationship Id="rId22" Type="http://schemas.openxmlformats.org/officeDocument/2006/relationships/slide" Target="slide10.xml"/><Relationship Id="rId27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slide" Target="slide10.xml"/><Relationship Id="rId3" Type="http://schemas.openxmlformats.org/officeDocument/2006/relationships/image" Target="../media/image59.png"/><Relationship Id="rId21" Type="http://schemas.openxmlformats.org/officeDocument/2006/relationships/image" Target="../media/image20.svg"/><Relationship Id="rId7" Type="http://schemas.openxmlformats.org/officeDocument/2006/relationships/image" Target="../media/image38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slide" Target="slide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30.svg"/><Relationship Id="rId24" Type="http://schemas.openxmlformats.org/officeDocument/2006/relationships/slide" Target="slide2.xml"/><Relationship Id="rId5" Type="http://schemas.openxmlformats.org/officeDocument/2006/relationships/slide" Target="slide29.xml"/><Relationship Id="rId15" Type="http://schemas.openxmlformats.org/officeDocument/2006/relationships/image" Target="../media/image14.svg"/><Relationship Id="rId23" Type="http://schemas.openxmlformats.org/officeDocument/2006/relationships/image" Target="../media/image42.svg"/><Relationship Id="rId28" Type="http://schemas.openxmlformats.org/officeDocument/2006/relationships/slide" Target="slide5.xml"/><Relationship Id="rId10" Type="http://schemas.openxmlformats.org/officeDocument/2006/relationships/image" Target="../media/image29.png"/><Relationship Id="rId19" Type="http://schemas.openxmlformats.org/officeDocument/2006/relationships/image" Target="../media/image18.svg"/><Relationship Id="rId4" Type="http://schemas.openxmlformats.org/officeDocument/2006/relationships/slide" Target="slide39.xml"/><Relationship Id="rId9" Type="http://schemas.openxmlformats.org/officeDocument/2006/relationships/image" Target="../media/image10.svg"/><Relationship Id="rId14" Type="http://schemas.openxmlformats.org/officeDocument/2006/relationships/image" Target="../media/image13.png"/><Relationship Id="rId22" Type="http://schemas.openxmlformats.org/officeDocument/2006/relationships/image" Target="../media/image41.png"/><Relationship Id="rId27" Type="http://schemas.openxmlformats.org/officeDocument/2006/relationships/slide" Target="slide31.xml"/><Relationship Id="rId30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6000" r="-6000" b="1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B58E-EC13-4FC5-867F-68F4F9E04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44059"/>
            <a:ext cx="10515599" cy="87546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>
                <a:solidFill>
                  <a:srgbClr val="0B3D91"/>
                </a:solidFill>
                <a:latin typeface="Arial"/>
                <a:cs typeface="Arial"/>
              </a:rPr>
            </a:br>
            <a:br>
              <a:rPr lang="en-US" sz="4000">
                <a:solidFill>
                  <a:srgbClr val="0B3D91"/>
                </a:solidFill>
                <a:latin typeface="Arial"/>
                <a:cs typeface="Arial"/>
              </a:rPr>
            </a:br>
            <a:br>
              <a:rPr lang="en-US">
                <a:solidFill>
                  <a:srgbClr val="0B3D91"/>
                </a:solidFill>
                <a:latin typeface="Arial"/>
                <a:cs typeface="Arial"/>
              </a:rPr>
            </a:br>
            <a:r>
              <a:rPr lang="en-US" sz="6700">
                <a:solidFill>
                  <a:srgbClr val="0B3D91"/>
                </a:solidFill>
                <a:latin typeface="Arial"/>
                <a:cs typeface="Arial"/>
              </a:rPr>
              <a:t>NASA Self-Leveling System</a:t>
            </a:r>
            <a:endParaRPr lang="en-US" sz="4400">
              <a:solidFill>
                <a:srgbClr val="0B3D9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601C4-1F23-4B6F-837C-035DC48DC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138" y="3221178"/>
            <a:ext cx="2633722" cy="159014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endParaRPr lang="en-US" b="1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8000" b="1" u="sng">
                <a:solidFill>
                  <a:schemeClr val="bg1"/>
                </a:solidFill>
                <a:latin typeface="Arial"/>
                <a:cs typeface="Arial"/>
              </a:rPr>
              <a:t>      Team 516:       </a:t>
            </a:r>
          </a:p>
          <a:p>
            <a:pPr algn="ctr"/>
            <a:r>
              <a:rPr lang="en-US" sz="8000">
                <a:solidFill>
                  <a:schemeClr val="bg1"/>
                </a:solidFill>
                <a:latin typeface="Arial"/>
                <a:cs typeface="Arial"/>
              </a:rPr>
              <a:t>Stephen Brown</a:t>
            </a:r>
            <a:endParaRPr lang="en-US" sz="8000">
              <a:solidFill>
                <a:schemeClr val="bg1"/>
              </a:solidFill>
            </a:endParaRPr>
          </a:p>
          <a:p>
            <a:pPr algn="ctr"/>
            <a:r>
              <a:rPr lang="en-US" sz="8000">
                <a:solidFill>
                  <a:schemeClr val="bg1"/>
                </a:solidFill>
                <a:latin typeface="Arial"/>
                <a:cs typeface="Arial"/>
              </a:rPr>
              <a:t>James Evans</a:t>
            </a:r>
          </a:p>
          <a:p>
            <a:pPr algn="ctr"/>
            <a:r>
              <a:rPr lang="en-US" sz="8000">
                <a:solidFill>
                  <a:schemeClr val="bg1"/>
                </a:solidFill>
                <a:latin typeface="Arial"/>
                <a:cs typeface="Arial"/>
              </a:rPr>
              <a:t>Dalton LeClair </a:t>
            </a:r>
          </a:p>
          <a:p>
            <a:pPr algn="ctr"/>
            <a:r>
              <a:rPr lang="en-US" sz="8000">
                <a:solidFill>
                  <a:schemeClr val="bg1"/>
                </a:solidFill>
                <a:latin typeface="Arial"/>
                <a:cs typeface="Arial"/>
              </a:rPr>
              <a:t>Jake Seaman</a:t>
            </a:r>
            <a:endParaRPr lang="en-US" sz="8000">
              <a:solidFill>
                <a:schemeClr val="bg1"/>
              </a:solidFill>
            </a:endParaRPr>
          </a:p>
          <a:p>
            <a:pPr algn="ctr"/>
            <a:r>
              <a:rPr lang="en-US" sz="8000">
                <a:solidFill>
                  <a:schemeClr val="bg1"/>
                </a:solidFill>
                <a:latin typeface="Arial"/>
                <a:cs typeface="Arial"/>
              </a:rPr>
              <a:t>Parker Stensrud</a:t>
            </a:r>
            <a:endParaRPr lang="en-US" sz="8000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4C915-2CD7-40D6-A89D-E31E9EC5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8993F-4F67-4752-BAB2-975FF4A5EB0B}"/>
              </a:ext>
            </a:extLst>
          </p:cNvPr>
          <p:cNvSpPr txBox="1"/>
          <p:nvPr/>
        </p:nvSpPr>
        <p:spPr>
          <a:xfrm>
            <a:off x="4667249" y="974385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B3D91"/>
                </a:solidFill>
                <a:latin typeface="Arial"/>
                <a:cs typeface="Arial"/>
              </a:rPr>
              <a:t>EML 4551</a:t>
            </a:r>
            <a:endParaRPr lang="en-US" sz="3200">
              <a:solidFill>
                <a:srgbClr val="0B3D9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4298C4-5C80-A846-BA14-1050B05941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Dalton LeClair</a:t>
            </a:r>
          </a:p>
        </p:txBody>
      </p:sp>
      <p:sp>
        <p:nvSpPr>
          <p:cNvPr id="48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E9955A7E-C2B6-4DF0-9C3E-0B260088CEB5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4" action="ppaction://hlinksldjump"/>
            <a:extLst>
              <a:ext uri="{FF2B5EF4-FFF2-40B4-BE49-F238E27FC236}">
                <a16:creationId xmlns:a16="http://schemas.microsoft.com/office/drawing/2014/main" id="{AC4B5B51-065B-4D58-9212-537AA7722B29}"/>
              </a:ext>
            </a:extLst>
          </p:cNvPr>
          <p:cNvSpPr/>
          <p:nvPr/>
        </p:nvSpPr>
        <p:spPr>
          <a:xfrm>
            <a:off x="11417808" y="48700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98AB6EE-A670-405B-8DC1-5162BB181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388834"/>
              </p:ext>
            </p:extLst>
          </p:nvPr>
        </p:nvGraphicFramePr>
        <p:xfrm>
          <a:off x="1677971" y="627073"/>
          <a:ext cx="8836058" cy="500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Graphic 2" descr="Puzzle">
            <a:extLst>
              <a:ext uri="{FF2B5EF4-FFF2-40B4-BE49-F238E27FC236}">
                <a16:creationId xmlns:a16="http://schemas.microsoft.com/office/drawing/2014/main" id="{F6CAEB1E-6E51-476B-A657-BB457B6251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665" y="456406"/>
            <a:ext cx="1828800" cy="1828800"/>
          </a:xfrm>
          <a:prstGeom prst="rect">
            <a:avLst/>
          </a:prstGeom>
        </p:spPr>
      </p:pic>
      <p:pic>
        <p:nvPicPr>
          <p:cNvPr id="22" name="Content Placeholder 2" descr="Users">
            <a:extLst>
              <a:ext uri="{FF2B5EF4-FFF2-40B4-BE49-F238E27FC236}">
                <a16:creationId xmlns:a16="http://schemas.microsoft.com/office/drawing/2014/main" id="{DF38FC0A-A9C6-41C6-9279-3C633CA9FF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3" name="Graphic 22" descr="Rocket">
            <a:extLst>
              <a:ext uri="{FF2B5EF4-FFF2-40B4-BE49-F238E27FC236}">
                <a16:creationId xmlns:a16="http://schemas.microsoft.com/office/drawing/2014/main" id="{3FAF3EA1-41E2-43CA-A780-F0B5C97C52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5" name="Graphic 24" descr="Future">
            <a:extLst>
              <a:ext uri="{FF2B5EF4-FFF2-40B4-BE49-F238E27FC236}">
                <a16:creationId xmlns:a16="http://schemas.microsoft.com/office/drawing/2014/main" id="{12DC21A0-288F-4654-A437-662BC8F7A8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27" name="Graphic 26" descr="Question Mark">
            <a:extLst>
              <a:ext uri="{FF2B5EF4-FFF2-40B4-BE49-F238E27FC236}">
                <a16:creationId xmlns:a16="http://schemas.microsoft.com/office/drawing/2014/main" id="{5B23FCF0-CE33-45B9-89E6-A04D8E7164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29" name="Graphic 28" descr="Puzzle">
            <a:extLst>
              <a:ext uri="{FF2B5EF4-FFF2-40B4-BE49-F238E27FC236}">
                <a16:creationId xmlns:a16="http://schemas.microsoft.com/office/drawing/2014/main" id="{4B005207-C465-47A8-A753-352B36B73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1" name="Graphic 30" descr="Lightbulb and gear">
            <a:extLst>
              <a:ext uri="{FF2B5EF4-FFF2-40B4-BE49-F238E27FC236}">
                <a16:creationId xmlns:a16="http://schemas.microsoft.com/office/drawing/2014/main" id="{A9D96CF9-5FEC-4A09-96F8-912349E58E0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3" name="Graphic 32" descr="Clipboard Checked">
            <a:extLst>
              <a:ext uri="{FF2B5EF4-FFF2-40B4-BE49-F238E27FC236}">
                <a16:creationId xmlns:a16="http://schemas.microsoft.com/office/drawing/2014/main" id="{1D21CCED-3610-43AB-8C2A-382A2B6C66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40BEA817-3054-42F2-AAA8-0C3E60CBD67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6" name="Rectangle 5">
            <a:hlinkClick r:id="rId26" action="ppaction://hlinksldjump"/>
            <a:extLst>
              <a:ext uri="{FF2B5EF4-FFF2-40B4-BE49-F238E27FC236}">
                <a16:creationId xmlns:a16="http://schemas.microsoft.com/office/drawing/2014/main" id="{A94A30C2-12FF-413A-ADBC-CAFB72ABE0F9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Rectangle 6">
            <a:hlinkClick r:id="rId27" action="ppaction://hlinksldjump"/>
            <a:extLst>
              <a:ext uri="{FF2B5EF4-FFF2-40B4-BE49-F238E27FC236}">
                <a16:creationId xmlns:a16="http://schemas.microsoft.com/office/drawing/2014/main" id="{6D53B2B7-1F19-4740-B910-5905FB656BFA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8" action="ppaction://hlinksldjump"/>
            <a:extLst>
              <a:ext uri="{FF2B5EF4-FFF2-40B4-BE49-F238E27FC236}">
                <a16:creationId xmlns:a16="http://schemas.microsoft.com/office/drawing/2014/main" id="{1C2600FE-04FD-482F-9399-F16E3EA02350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9" action="ppaction://hlinksldjump"/>
            <a:extLst>
              <a:ext uri="{FF2B5EF4-FFF2-40B4-BE49-F238E27FC236}">
                <a16:creationId xmlns:a16="http://schemas.microsoft.com/office/drawing/2014/main" id="{635526BE-B69A-4170-B0A9-557D5CFDD9D4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78B3A635-1CDD-41F0-A63A-A205D5B0EC5D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30" action="ppaction://hlinksldjump"/>
            <a:extLst>
              <a:ext uri="{FF2B5EF4-FFF2-40B4-BE49-F238E27FC236}">
                <a16:creationId xmlns:a16="http://schemas.microsoft.com/office/drawing/2014/main" id="{BE54D038-11A2-4E61-830D-45DFBC999101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31" action="ppaction://hlinksldjump"/>
            <a:extLst>
              <a:ext uri="{FF2B5EF4-FFF2-40B4-BE49-F238E27FC236}">
                <a16:creationId xmlns:a16="http://schemas.microsoft.com/office/drawing/2014/main" id="{E3AF5954-00F5-41D0-BE32-6CF4023B78DD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32" action="ppaction://hlinksldjump"/>
            <a:extLst>
              <a:ext uri="{FF2B5EF4-FFF2-40B4-BE49-F238E27FC236}">
                <a16:creationId xmlns:a16="http://schemas.microsoft.com/office/drawing/2014/main" id="{F5A3CFEF-86A7-4E39-833A-EB3DCD72C8C0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5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1987978"/>
            <a:ext cx="10515600" cy="1313714"/>
          </a:xfrm>
        </p:spPr>
        <p:txBody>
          <a:bodyPr/>
          <a:lstStyle/>
          <a:p>
            <a:r>
              <a:rPr lang="en-US">
                <a:solidFill>
                  <a:srgbClr val="0B3D91"/>
                </a:solidFill>
                <a:latin typeface="Arial"/>
                <a:cs typeface="Arial"/>
              </a:rPr>
              <a:t>Concept Generation</a:t>
            </a:r>
            <a:endParaRPr lang="en-US">
              <a:solidFill>
                <a:srgbClr val="0B3D9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44" name="Rectangle 43">
            <a:hlinkClick r:id="rId3" action="ppaction://hlinksldjump"/>
            <a:extLst>
              <a:ext uri="{FF2B5EF4-FFF2-40B4-BE49-F238E27FC236}">
                <a16:creationId xmlns:a16="http://schemas.microsoft.com/office/drawing/2014/main" id="{0BBEF5E6-1849-4861-B4E9-F529597B956B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8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F3E02B5A-796B-4FDE-A19E-26D676CF6660}"/>
              </a:ext>
            </a:extLst>
          </p:cNvPr>
          <p:cNvSpPr/>
          <p:nvPr/>
        </p:nvSpPr>
        <p:spPr>
          <a:xfrm>
            <a:off x="11417808" y="48700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Graphic 1" descr="Lightbulb and gear">
            <a:extLst>
              <a:ext uri="{FF2B5EF4-FFF2-40B4-BE49-F238E27FC236}">
                <a16:creationId xmlns:a16="http://schemas.microsoft.com/office/drawing/2014/main" id="{B5C1C5E8-534F-4A19-9CE8-1380B9314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pic>
        <p:nvPicPr>
          <p:cNvPr id="23" name="Content Placeholder 2" descr="Users">
            <a:extLst>
              <a:ext uri="{FF2B5EF4-FFF2-40B4-BE49-F238E27FC236}">
                <a16:creationId xmlns:a16="http://schemas.microsoft.com/office/drawing/2014/main" id="{4E943158-410C-47F6-AF7D-6CE7CE331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5" name="Graphic 24" descr="Rocket">
            <a:extLst>
              <a:ext uri="{FF2B5EF4-FFF2-40B4-BE49-F238E27FC236}">
                <a16:creationId xmlns:a16="http://schemas.microsoft.com/office/drawing/2014/main" id="{54719C2B-A073-48C9-9927-179AADC47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9" name="Graphic 28" descr="Future">
            <a:extLst>
              <a:ext uri="{FF2B5EF4-FFF2-40B4-BE49-F238E27FC236}">
                <a16:creationId xmlns:a16="http://schemas.microsoft.com/office/drawing/2014/main" id="{5E4C3885-75F9-4B28-9B62-52FFFED1CE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1" name="Graphic 30" descr="Question Mark">
            <a:extLst>
              <a:ext uri="{FF2B5EF4-FFF2-40B4-BE49-F238E27FC236}">
                <a16:creationId xmlns:a16="http://schemas.microsoft.com/office/drawing/2014/main" id="{ACA5997F-5016-4980-BB34-84F69C9DA0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33" name="Graphic 32" descr="Puzzle">
            <a:extLst>
              <a:ext uri="{FF2B5EF4-FFF2-40B4-BE49-F238E27FC236}">
                <a16:creationId xmlns:a16="http://schemas.microsoft.com/office/drawing/2014/main" id="{4A9430C4-D2EB-42D2-86E9-87F5BF0BF6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5" name="Graphic 34" descr="Lightbulb and gear">
            <a:extLst>
              <a:ext uri="{FF2B5EF4-FFF2-40B4-BE49-F238E27FC236}">
                <a16:creationId xmlns:a16="http://schemas.microsoft.com/office/drawing/2014/main" id="{14DCB87A-B10E-4279-B497-76A3E02F1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7" name="Graphic 36" descr="Clipboard Checked">
            <a:extLst>
              <a:ext uri="{FF2B5EF4-FFF2-40B4-BE49-F238E27FC236}">
                <a16:creationId xmlns:a16="http://schemas.microsoft.com/office/drawing/2014/main" id="{4312780C-EDEE-4917-B4B9-FF2020F44B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4" name="Graphic 3" descr="Books">
            <a:extLst>
              <a:ext uri="{FF2B5EF4-FFF2-40B4-BE49-F238E27FC236}">
                <a16:creationId xmlns:a16="http://schemas.microsoft.com/office/drawing/2014/main" id="{E15A36C7-DA0A-4A71-85B9-28DBE2E1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5" name="Rectangle 4">
            <a:hlinkClick r:id="rId21" action="ppaction://hlinksldjump"/>
            <a:extLst>
              <a:ext uri="{FF2B5EF4-FFF2-40B4-BE49-F238E27FC236}">
                <a16:creationId xmlns:a16="http://schemas.microsoft.com/office/drawing/2014/main" id="{2865CCB4-5CCE-4010-8BF7-D39EA8724581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 7">
            <a:hlinkClick r:id="rId22" action="ppaction://hlinksldjump"/>
            <a:extLst>
              <a:ext uri="{FF2B5EF4-FFF2-40B4-BE49-F238E27FC236}">
                <a16:creationId xmlns:a16="http://schemas.microsoft.com/office/drawing/2014/main" id="{A14CDB26-307A-4D0D-AF6D-7658AF467A31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3" action="ppaction://hlinksldjump"/>
            <a:extLst>
              <a:ext uri="{FF2B5EF4-FFF2-40B4-BE49-F238E27FC236}">
                <a16:creationId xmlns:a16="http://schemas.microsoft.com/office/drawing/2014/main" id="{A7358B7F-F6F3-4F2D-9ABE-328E1B21F30E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4" action="ppaction://hlinksldjump"/>
            <a:extLst>
              <a:ext uri="{FF2B5EF4-FFF2-40B4-BE49-F238E27FC236}">
                <a16:creationId xmlns:a16="http://schemas.microsoft.com/office/drawing/2014/main" id="{EC36E52C-1FFF-407B-8AF2-D63CEABDE572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D04B5469-36B9-4D48-8652-A29A2E8C693C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5" action="ppaction://hlinksldjump"/>
            <a:extLst>
              <a:ext uri="{FF2B5EF4-FFF2-40B4-BE49-F238E27FC236}">
                <a16:creationId xmlns:a16="http://schemas.microsoft.com/office/drawing/2014/main" id="{B8F6E6E1-1014-4970-8420-FC998EBFD12B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 12">
            <a:hlinkClick r:id="rId26" action="ppaction://hlinksldjump"/>
            <a:extLst>
              <a:ext uri="{FF2B5EF4-FFF2-40B4-BE49-F238E27FC236}">
                <a16:creationId xmlns:a16="http://schemas.microsoft.com/office/drawing/2014/main" id="{244DE9AA-A194-4EA7-9B38-89AAB9D016C8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27" action="ppaction://hlinksldjump"/>
            <a:extLst>
              <a:ext uri="{FF2B5EF4-FFF2-40B4-BE49-F238E27FC236}">
                <a16:creationId xmlns:a16="http://schemas.microsoft.com/office/drawing/2014/main" id="{2398C4BE-9844-4AA0-89DA-0805AEDCB2F2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5" name="Content Placeholder 19">
            <a:extLst>
              <a:ext uri="{FF2B5EF4-FFF2-40B4-BE49-F238E27FC236}">
                <a16:creationId xmlns:a16="http://schemas.microsoft.com/office/drawing/2014/main" id="{45A833E6-2FE7-4848-8FD0-C8BC18F85D87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>
                <a:latin typeface="Arial"/>
                <a:cs typeface="Arial"/>
              </a:rPr>
              <a:t>Dalton LeClair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1984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36423-7221-4246-8B61-DFF8A3C37314}"/>
              </a:ext>
            </a:extLst>
          </p:cNvPr>
          <p:cNvSpPr/>
          <p:nvPr/>
        </p:nvSpPr>
        <p:spPr>
          <a:xfrm>
            <a:off x="103897" y="1871458"/>
            <a:ext cx="3739662" cy="1574333"/>
          </a:xfrm>
          <a:prstGeom prst="roundRect">
            <a:avLst/>
          </a:prstGeom>
          <a:solidFill>
            <a:srgbClr val="0B3D91"/>
          </a:solidFill>
          <a:ln>
            <a:solidFill>
              <a:srgbClr val="0B3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Three-Legged Tripod</a:t>
            </a:r>
          </a:p>
          <a:p>
            <a:pPr marL="800100" lvl="1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leg design</a:t>
            </a:r>
          </a:p>
          <a:p>
            <a:pPr marL="800100" lvl="1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into the landing gear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17E4FAD-2F93-684E-BA08-DE976663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Medium</a:t>
            </a:r>
            <a:r>
              <a:rPr lang="en-US">
                <a:solidFill>
                  <a:srgbClr val="0B3D91"/>
                </a:solidFill>
              </a:rPr>
              <a:t> </a:t>
            </a:r>
            <a:r>
              <a:rPr lang="en-US">
                <a:solidFill>
                  <a:srgbClr val="0543AD"/>
                </a:solidFill>
              </a:rPr>
              <a:t>Fidelity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0DE33D0-483B-B24F-A15A-6307D2CFB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7"/>
            <a:ext cx="3474720" cy="15743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/>
          </a:p>
          <a:p>
            <a:pPr>
              <a:buBlip>
                <a:blip r:embed="rId4"/>
              </a:buBlip>
            </a:pPr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16A4C83-6B1B-FE49-813F-1CFE6D5AE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1B7E0C7-6FDB-644B-83C0-E32566019CE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Dalton LeClair</a:t>
            </a:r>
            <a:endParaRPr lang="en-US"/>
          </a:p>
        </p:txBody>
      </p:sp>
      <p:sp>
        <p:nvSpPr>
          <p:cNvPr id="26" name="Content Placeholder 20">
            <a:extLst>
              <a:ext uri="{FF2B5EF4-FFF2-40B4-BE49-F238E27FC236}">
                <a16:creationId xmlns:a16="http://schemas.microsoft.com/office/drawing/2014/main" id="{8078C47E-8143-8841-92A2-2A43BCB0E506}"/>
              </a:ext>
            </a:extLst>
          </p:cNvPr>
          <p:cNvSpPr txBox="1">
            <a:spLocks/>
          </p:cNvSpPr>
          <p:nvPr/>
        </p:nvSpPr>
        <p:spPr>
          <a:xfrm>
            <a:off x="6382512" y="3588436"/>
            <a:ext cx="3474720" cy="157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27" name="Content Placeholder 20">
            <a:extLst>
              <a:ext uri="{FF2B5EF4-FFF2-40B4-BE49-F238E27FC236}">
                <a16:creationId xmlns:a16="http://schemas.microsoft.com/office/drawing/2014/main" id="{FF10B51D-4612-5849-B639-197783F07EBB}"/>
              </a:ext>
            </a:extLst>
          </p:cNvPr>
          <p:cNvSpPr txBox="1">
            <a:spLocks/>
          </p:cNvSpPr>
          <p:nvPr/>
        </p:nvSpPr>
        <p:spPr>
          <a:xfrm>
            <a:off x="2606040" y="3588436"/>
            <a:ext cx="3474720" cy="157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200"/>
          </a:p>
        </p:txBody>
      </p:sp>
      <p:pic>
        <p:nvPicPr>
          <p:cNvPr id="13" name="Content Placeholder 2" descr="Users">
            <a:extLst>
              <a:ext uri="{FF2B5EF4-FFF2-40B4-BE49-F238E27FC236}">
                <a16:creationId xmlns:a16="http://schemas.microsoft.com/office/drawing/2014/main" id="{7CF8E172-F0FB-44CC-B294-3D1797F9D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4" name="Graphic 13" descr="Rocket">
            <a:extLst>
              <a:ext uri="{FF2B5EF4-FFF2-40B4-BE49-F238E27FC236}">
                <a16:creationId xmlns:a16="http://schemas.microsoft.com/office/drawing/2014/main" id="{DC920311-23FD-40EC-8FA3-EE09E8157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2" name="Graphic 21" descr="Future">
            <a:extLst>
              <a:ext uri="{FF2B5EF4-FFF2-40B4-BE49-F238E27FC236}">
                <a16:creationId xmlns:a16="http://schemas.microsoft.com/office/drawing/2014/main" id="{5BB695A8-7958-42AC-8CA0-1ABBE191BA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23" name="Graphic 22" descr="Question Mark">
            <a:extLst>
              <a:ext uri="{FF2B5EF4-FFF2-40B4-BE49-F238E27FC236}">
                <a16:creationId xmlns:a16="http://schemas.microsoft.com/office/drawing/2014/main" id="{31D789F2-B9F2-4247-BB0D-D7F2B2B63F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24" name="Graphic 23" descr="Puzzle">
            <a:extLst>
              <a:ext uri="{FF2B5EF4-FFF2-40B4-BE49-F238E27FC236}">
                <a16:creationId xmlns:a16="http://schemas.microsoft.com/office/drawing/2014/main" id="{2A688940-4D36-4135-988B-D6382AA393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29" name="Graphic 28" descr="Clipboard Checked">
            <a:extLst>
              <a:ext uri="{FF2B5EF4-FFF2-40B4-BE49-F238E27FC236}">
                <a16:creationId xmlns:a16="http://schemas.microsoft.com/office/drawing/2014/main" id="{037FD797-73FC-4C58-8C18-56F139EAF3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4" name="Graphic 3" descr="Books">
            <a:extLst>
              <a:ext uri="{FF2B5EF4-FFF2-40B4-BE49-F238E27FC236}">
                <a16:creationId xmlns:a16="http://schemas.microsoft.com/office/drawing/2014/main" id="{32B31B31-87F8-4995-BBCC-EB874DB10F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2771E7-1732-4F9B-8A27-529F26DEE9CF}"/>
              </a:ext>
            </a:extLst>
          </p:cNvPr>
          <p:cNvSpPr/>
          <p:nvPr/>
        </p:nvSpPr>
        <p:spPr>
          <a:xfrm>
            <a:off x="3919191" y="1868480"/>
            <a:ext cx="3739662" cy="1574333"/>
          </a:xfrm>
          <a:prstGeom prst="roundRect">
            <a:avLst/>
          </a:prstGeom>
          <a:solidFill>
            <a:srgbClr val="0B3D91"/>
          </a:solidFill>
          <a:ln>
            <a:solidFill>
              <a:srgbClr val="0B3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Slider System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XY translation of the lander cabin to move the center of mass until level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E06FF6-9F7E-4A26-9EED-3A3258B9CC43}"/>
              </a:ext>
            </a:extLst>
          </p:cNvPr>
          <p:cNvSpPr/>
          <p:nvPr/>
        </p:nvSpPr>
        <p:spPr>
          <a:xfrm>
            <a:off x="7730433" y="1858092"/>
            <a:ext cx="3739662" cy="1574333"/>
          </a:xfrm>
          <a:prstGeom prst="roundRect">
            <a:avLst/>
          </a:prstGeom>
          <a:solidFill>
            <a:srgbClr val="0B3D91"/>
          </a:solidFill>
          <a:ln>
            <a:solidFill>
              <a:srgbClr val="0B3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Second Landing Gear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Compact until deployed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Multiple arms to lift the lander until level</a:t>
            </a:r>
          </a:p>
        </p:txBody>
      </p:sp>
      <p:pic>
        <p:nvPicPr>
          <p:cNvPr id="11" name="Graphic 10" descr="Lightbulb and gear">
            <a:extLst>
              <a:ext uri="{FF2B5EF4-FFF2-40B4-BE49-F238E27FC236}">
                <a16:creationId xmlns:a16="http://schemas.microsoft.com/office/drawing/2014/main" id="{269A2E52-E565-4079-95A5-65EA873691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5AF49F3-B562-4AF8-9F75-36A18326FEEF}"/>
              </a:ext>
            </a:extLst>
          </p:cNvPr>
          <p:cNvSpPr/>
          <p:nvPr/>
        </p:nvSpPr>
        <p:spPr>
          <a:xfrm>
            <a:off x="2108631" y="3560813"/>
            <a:ext cx="3739662" cy="1574333"/>
          </a:xfrm>
          <a:prstGeom prst="roundRect">
            <a:avLst/>
          </a:prstGeom>
          <a:solidFill>
            <a:srgbClr val="0B3D91"/>
          </a:solidFill>
          <a:ln>
            <a:solidFill>
              <a:srgbClr val="0B3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Gas Release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Piston Cylinder Assembly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Compressed gas in cylinder is released to level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9ECDD9-4F45-4E4B-AA0D-C7F6259A6A75}"/>
              </a:ext>
            </a:extLst>
          </p:cNvPr>
          <p:cNvSpPr/>
          <p:nvPr/>
        </p:nvSpPr>
        <p:spPr>
          <a:xfrm>
            <a:off x="6117570" y="3585012"/>
            <a:ext cx="3739662" cy="1574333"/>
          </a:xfrm>
          <a:prstGeom prst="roundRect">
            <a:avLst/>
          </a:prstGeom>
          <a:solidFill>
            <a:srgbClr val="0B3D91"/>
          </a:solidFill>
          <a:ln>
            <a:solidFill>
              <a:srgbClr val="0B3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Rack and Pinion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Allow to move upward and downward</a:t>
            </a:r>
          </a:p>
          <a:p>
            <a:pPr marL="34290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Can be fine-tuned</a:t>
            </a:r>
          </a:p>
        </p:txBody>
      </p:sp>
      <p:pic>
        <p:nvPicPr>
          <p:cNvPr id="2" name="Graphic 1" descr="Lightbulb and gear">
            <a:extLst>
              <a:ext uri="{FF2B5EF4-FFF2-40B4-BE49-F238E27FC236}">
                <a16:creationId xmlns:a16="http://schemas.microsoft.com/office/drawing/2014/main" id="{156D6837-6737-4DFE-BDBD-F58934399FB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38200" y="319088"/>
            <a:ext cx="1371600" cy="1371600"/>
          </a:xfrm>
          <a:prstGeom prst="rect">
            <a:avLst/>
          </a:prstGeom>
        </p:spPr>
      </p:pic>
      <p:sp>
        <p:nvSpPr>
          <p:cNvPr id="5" name="Rectangle 4">
            <a:hlinkClick r:id="rId21" action="ppaction://hlinksldjump"/>
            <a:extLst>
              <a:ext uri="{FF2B5EF4-FFF2-40B4-BE49-F238E27FC236}">
                <a16:creationId xmlns:a16="http://schemas.microsoft.com/office/drawing/2014/main" id="{DE75990A-EB41-4CB3-811F-A20D1BBF46F3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Rectangle 6">
            <a:hlinkClick r:id="rId22" action="ppaction://hlinksldjump"/>
            <a:extLst>
              <a:ext uri="{FF2B5EF4-FFF2-40B4-BE49-F238E27FC236}">
                <a16:creationId xmlns:a16="http://schemas.microsoft.com/office/drawing/2014/main" id="{310E69EA-04DB-4268-9FA5-66815600E799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 7">
            <a:hlinkClick r:id="rId23" action="ppaction://hlinksldjump"/>
            <a:extLst>
              <a:ext uri="{FF2B5EF4-FFF2-40B4-BE49-F238E27FC236}">
                <a16:creationId xmlns:a16="http://schemas.microsoft.com/office/drawing/2014/main" id="{1643E60B-76B4-4515-82C8-131BF9BF9F59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4" action="ppaction://hlinksldjump"/>
            <a:extLst>
              <a:ext uri="{FF2B5EF4-FFF2-40B4-BE49-F238E27FC236}">
                <a16:creationId xmlns:a16="http://schemas.microsoft.com/office/drawing/2014/main" id="{129CBA9E-58DF-4C2F-BEA7-2B3FF3B6D0C7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Rectangle 15">
            <a:hlinkClick r:id="rId25" action="ppaction://hlinksldjump"/>
            <a:extLst>
              <a:ext uri="{FF2B5EF4-FFF2-40B4-BE49-F238E27FC236}">
                <a16:creationId xmlns:a16="http://schemas.microsoft.com/office/drawing/2014/main" id="{D739418F-1173-4F70-A292-368846192D97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7" name="Rectangle 36">
            <a:hlinkClick r:id="rId26" action="ppaction://hlinksldjump"/>
            <a:extLst>
              <a:ext uri="{FF2B5EF4-FFF2-40B4-BE49-F238E27FC236}">
                <a16:creationId xmlns:a16="http://schemas.microsoft.com/office/drawing/2014/main" id="{856CCB43-FB01-4296-8711-8FFB07A8AB20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9" name="Rectangle 38">
            <a:hlinkClick r:id="rId27" action="ppaction://hlinksldjump"/>
            <a:extLst>
              <a:ext uri="{FF2B5EF4-FFF2-40B4-BE49-F238E27FC236}">
                <a16:creationId xmlns:a16="http://schemas.microsoft.com/office/drawing/2014/main" id="{CF0DFA5B-6255-47EC-8DA8-462C710581A8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1" name="Rectangle 40">
            <a:hlinkClick r:id="rId28" action="ppaction://hlinksldjump"/>
            <a:extLst>
              <a:ext uri="{FF2B5EF4-FFF2-40B4-BE49-F238E27FC236}">
                <a16:creationId xmlns:a16="http://schemas.microsoft.com/office/drawing/2014/main" id="{B5AB52EE-5530-4B5E-8D51-60440A778AB1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3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4F27-2D8D-3449-B5B9-D553C6EA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High Fidelity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BE734-DEA0-D640-9DC2-423D09BB4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 Bottle Jack System</a:t>
            </a:r>
          </a:p>
          <a:p>
            <a:pPr lvl="1"/>
            <a:r>
              <a:rPr lang="en-US" dirty="0"/>
              <a:t>Begin fully extended</a:t>
            </a:r>
          </a:p>
          <a:p>
            <a:pPr lvl="1"/>
            <a:r>
              <a:rPr lang="en-US" dirty="0"/>
              <a:t>Use hydraulics to lower until level</a:t>
            </a:r>
          </a:p>
          <a:p>
            <a:pPr lvl="1"/>
            <a:r>
              <a:rPr lang="en-US" dirty="0"/>
              <a:t>Mechanism will be isolated from the elements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CE94086-846E-B64B-8026-35B0CD8DFC2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/>
          <a:stretch/>
        </p:blipFill>
        <p:spPr>
          <a:xfrm>
            <a:off x="6096000" y="1825625"/>
            <a:ext cx="5257800" cy="350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2E114-7AD3-3444-A5AF-A71083C37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03DC-2C17-9648-94D5-867FB4623B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</p:txBody>
      </p:sp>
      <p:pic>
        <p:nvPicPr>
          <p:cNvPr id="3" name="Graphic 2" descr="Lightbulb and gear">
            <a:extLst>
              <a:ext uri="{FF2B5EF4-FFF2-40B4-BE49-F238E27FC236}">
                <a16:creationId xmlns:a16="http://schemas.microsoft.com/office/drawing/2014/main" id="{50E19912-9C6F-4066-B714-A8179412C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19088"/>
            <a:ext cx="1371600" cy="1371600"/>
          </a:xfrm>
          <a:prstGeom prst="rect">
            <a:avLst/>
          </a:prstGeom>
        </p:spPr>
      </p:pic>
      <p:pic>
        <p:nvPicPr>
          <p:cNvPr id="9" name="Content Placeholder 2" descr="Users">
            <a:extLst>
              <a:ext uri="{FF2B5EF4-FFF2-40B4-BE49-F238E27FC236}">
                <a16:creationId xmlns:a16="http://schemas.microsoft.com/office/drawing/2014/main" id="{BDC30A73-7516-4938-B539-00CC603AB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1" name="Graphic 10" descr="Rocket">
            <a:extLst>
              <a:ext uri="{FF2B5EF4-FFF2-40B4-BE49-F238E27FC236}">
                <a16:creationId xmlns:a16="http://schemas.microsoft.com/office/drawing/2014/main" id="{82A80878-950C-44DB-8438-F74768DE7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3" name="Graphic 12" descr="Future">
            <a:extLst>
              <a:ext uri="{FF2B5EF4-FFF2-40B4-BE49-F238E27FC236}">
                <a16:creationId xmlns:a16="http://schemas.microsoft.com/office/drawing/2014/main" id="{ED024FD3-13D9-4E66-AC07-350B17E874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B1CDFD18-2661-47F0-A168-049B7B7F7C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5" name="Graphic 14" descr="Puzzle">
            <a:extLst>
              <a:ext uri="{FF2B5EF4-FFF2-40B4-BE49-F238E27FC236}">
                <a16:creationId xmlns:a16="http://schemas.microsoft.com/office/drawing/2014/main" id="{4BD3983D-87CE-4C66-B7F1-DDB7BBB1C0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7" name="Graphic 16" descr="Clipboard Checked">
            <a:extLst>
              <a:ext uri="{FF2B5EF4-FFF2-40B4-BE49-F238E27FC236}">
                <a16:creationId xmlns:a16="http://schemas.microsoft.com/office/drawing/2014/main" id="{74258B15-4896-4E14-B071-78F7994188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D1733846-4708-4E82-804E-8DAFDF2901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FE2ED5A9-0F82-4956-B948-CE3B51160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sp>
        <p:nvSpPr>
          <p:cNvPr id="19" name="Rectangle 18">
            <a:hlinkClick r:id="rId20" action="ppaction://hlinksldjump"/>
            <a:extLst>
              <a:ext uri="{FF2B5EF4-FFF2-40B4-BE49-F238E27FC236}">
                <a16:creationId xmlns:a16="http://schemas.microsoft.com/office/drawing/2014/main" id="{36398D05-4857-4C7B-AC5F-D54C767086CD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1" action="ppaction://hlinksldjump"/>
            <a:extLst>
              <a:ext uri="{FF2B5EF4-FFF2-40B4-BE49-F238E27FC236}">
                <a16:creationId xmlns:a16="http://schemas.microsoft.com/office/drawing/2014/main" id="{50D2597D-BA4B-4DAB-895D-6BEE9D837483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22" action="ppaction://hlinksldjump"/>
            <a:extLst>
              <a:ext uri="{FF2B5EF4-FFF2-40B4-BE49-F238E27FC236}">
                <a16:creationId xmlns:a16="http://schemas.microsoft.com/office/drawing/2014/main" id="{88A23361-CF41-41D4-87AE-DCAF762EC8FF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3" action="ppaction://hlinksldjump"/>
            <a:extLst>
              <a:ext uri="{FF2B5EF4-FFF2-40B4-BE49-F238E27FC236}">
                <a16:creationId xmlns:a16="http://schemas.microsoft.com/office/drawing/2014/main" id="{41EC77C4-7762-493C-BAC5-BF825B41BBCB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4" action="ppaction://hlinksldjump"/>
            <a:extLst>
              <a:ext uri="{FF2B5EF4-FFF2-40B4-BE49-F238E27FC236}">
                <a16:creationId xmlns:a16="http://schemas.microsoft.com/office/drawing/2014/main" id="{7DBC06FA-3095-41F4-A058-03FF35F3643E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5" action="ppaction://hlinksldjump"/>
            <a:extLst>
              <a:ext uri="{FF2B5EF4-FFF2-40B4-BE49-F238E27FC236}">
                <a16:creationId xmlns:a16="http://schemas.microsoft.com/office/drawing/2014/main" id="{9F00C6AF-477C-493D-9D01-D5AF2E296336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6" action="ppaction://hlinksldjump"/>
            <a:extLst>
              <a:ext uri="{FF2B5EF4-FFF2-40B4-BE49-F238E27FC236}">
                <a16:creationId xmlns:a16="http://schemas.microsoft.com/office/drawing/2014/main" id="{389513A1-8279-4369-8C0D-D1EE130D0159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>
            <a:hlinkClick r:id="rId27" action="ppaction://hlinksldjump"/>
            <a:extLst>
              <a:ext uri="{FF2B5EF4-FFF2-40B4-BE49-F238E27FC236}">
                <a16:creationId xmlns:a16="http://schemas.microsoft.com/office/drawing/2014/main" id="{4C6E048F-A1D3-45F2-BA7D-BDACD8067D99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4F27-2D8D-3449-B5B9-D553C6EA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High Fidelity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1E6E2-10BF-CD42-9789-FCAE4E6431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 Telescopic Legs</a:t>
            </a:r>
          </a:p>
          <a:p>
            <a:pPr lvl="1"/>
            <a:r>
              <a:rPr lang="en-US" dirty="0"/>
              <a:t>Secondary legs not used for landing</a:t>
            </a:r>
          </a:p>
          <a:p>
            <a:pPr lvl="1"/>
            <a:r>
              <a:rPr lang="en-US" dirty="0"/>
              <a:t>Four (4) housings containing retracted legs and motor to extend them</a:t>
            </a:r>
          </a:p>
          <a:p>
            <a:pPr lvl="1"/>
            <a:r>
              <a:rPr lang="en-US" dirty="0"/>
              <a:t>Housing will have brush like bottom to dust off legs upon retraction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462CC792-07AF-F543-A1CD-AF569640CA35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b="3141"/>
          <a:stretch/>
        </p:blipFill>
        <p:spPr>
          <a:xfrm>
            <a:off x="6096000" y="1825625"/>
            <a:ext cx="5257800" cy="350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2E114-7AD3-3444-A5AF-A71083C37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81F5D6-48D6-F742-91C3-FDB94E8520E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3" name="Graphic 2" descr="Lightbulb and gear">
            <a:extLst>
              <a:ext uri="{FF2B5EF4-FFF2-40B4-BE49-F238E27FC236}">
                <a16:creationId xmlns:a16="http://schemas.microsoft.com/office/drawing/2014/main" id="{2920A94F-3E3C-4AAB-85A7-A5F82EFD5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19088"/>
            <a:ext cx="1371600" cy="1371600"/>
          </a:xfrm>
          <a:prstGeom prst="rect">
            <a:avLst/>
          </a:prstGeom>
        </p:spPr>
      </p:pic>
      <p:pic>
        <p:nvPicPr>
          <p:cNvPr id="9" name="Content Placeholder 2" descr="Users">
            <a:extLst>
              <a:ext uri="{FF2B5EF4-FFF2-40B4-BE49-F238E27FC236}">
                <a16:creationId xmlns:a16="http://schemas.microsoft.com/office/drawing/2014/main" id="{9B941E13-C72D-43B1-AD17-C955E45D9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1" name="Graphic 10" descr="Rocket">
            <a:extLst>
              <a:ext uri="{FF2B5EF4-FFF2-40B4-BE49-F238E27FC236}">
                <a16:creationId xmlns:a16="http://schemas.microsoft.com/office/drawing/2014/main" id="{36D3FEC0-3753-4C90-B37C-20A0FA1E1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3" name="Graphic 12" descr="Future">
            <a:extLst>
              <a:ext uri="{FF2B5EF4-FFF2-40B4-BE49-F238E27FC236}">
                <a16:creationId xmlns:a16="http://schemas.microsoft.com/office/drawing/2014/main" id="{14A65F1F-D927-4836-A881-CED8C9542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F31985BC-DED2-4AA7-9A9A-438A389D50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5" name="Graphic 14" descr="Puzzle">
            <a:extLst>
              <a:ext uri="{FF2B5EF4-FFF2-40B4-BE49-F238E27FC236}">
                <a16:creationId xmlns:a16="http://schemas.microsoft.com/office/drawing/2014/main" id="{6A687208-032F-4B15-83B3-BAEDF28E09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7" name="Graphic 16" descr="Clipboard Checked">
            <a:extLst>
              <a:ext uri="{FF2B5EF4-FFF2-40B4-BE49-F238E27FC236}">
                <a16:creationId xmlns:a16="http://schemas.microsoft.com/office/drawing/2014/main" id="{56C78355-43BF-4DB4-A987-F53457EB92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A3E7DC55-62CC-40E8-8BD4-6441C91CBB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A3D13300-365D-4F25-9E91-00DD67F49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sp>
        <p:nvSpPr>
          <p:cNvPr id="19" name="Rectangle 18">
            <a:hlinkClick r:id="rId20" action="ppaction://hlinksldjump"/>
            <a:extLst>
              <a:ext uri="{FF2B5EF4-FFF2-40B4-BE49-F238E27FC236}">
                <a16:creationId xmlns:a16="http://schemas.microsoft.com/office/drawing/2014/main" id="{343EF8F0-33EB-4998-9FDA-7EECC15C6E84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1" action="ppaction://hlinksldjump"/>
            <a:extLst>
              <a:ext uri="{FF2B5EF4-FFF2-40B4-BE49-F238E27FC236}">
                <a16:creationId xmlns:a16="http://schemas.microsoft.com/office/drawing/2014/main" id="{568DE3DF-6651-4B00-B089-23400C019191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22" action="ppaction://hlinksldjump"/>
            <a:extLst>
              <a:ext uri="{FF2B5EF4-FFF2-40B4-BE49-F238E27FC236}">
                <a16:creationId xmlns:a16="http://schemas.microsoft.com/office/drawing/2014/main" id="{D696174F-5A69-46F9-B745-7E597AC0FBF4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3" action="ppaction://hlinksldjump"/>
            <a:extLst>
              <a:ext uri="{FF2B5EF4-FFF2-40B4-BE49-F238E27FC236}">
                <a16:creationId xmlns:a16="http://schemas.microsoft.com/office/drawing/2014/main" id="{DEDEDB20-D6E4-4F04-B418-9BF1D30A9419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4" action="ppaction://hlinksldjump"/>
            <a:extLst>
              <a:ext uri="{FF2B5EF4-FFF2-40B4-BE49-F238E27FC236}">
                <a16:creationId xmlns:a16="http://schemas.microsoft.com/office/drawing/2014/main" id="{74B55716-2AB4-48BD-83EC-5A6203D00B51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5" action="ppaction://hlinksldjump"/>
            <a:extLst>
              <a:ext uri="{FF2B5EF4-FFF2-40B4-BE49-F238E27FC236}">
                <a16:creationId xmlns:a16="http://schemas.microsoft.com/office/drawing/2014/main" id="{DBDCBA68-9CEF-484F-AD3E-68C6F3A2F8FF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6" action="ppaction://hlinksldjump"/>
            <a:extLst>
              <a:ext uri="{FF2B5EF4-FFF2-40B4-BE49-F238E27FC236}">
                <a16:creationId xmlns:a16="http://schemas.microsoft.com/office/drawing/2014/main" id="{FBB0937F-5553-4D72-AFA6-A8BAC600E79A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>
            <a:hlinkClick r:id="rId27" action="ppaction://hlinksldjump"/>
            <a:extLst>
              <a:ext uri="{FF2B5EF4-FFF2-40B4-BE49-F238E27FC236}">
                <a16:creationId xmlns:a16="http://schemas.microsoft.com/office/drawing/2014/main" id="{56842A1D-E10D-4318-B955-58C1489AEA0A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9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70AE-2AA5-9742-AA9B-DE7F26EE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High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111E-7ACC-974A-8F09-0726FAAF2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/>
              <a:t> Spring System</a:t>
            </a:r>
          </a:p>
          <a:p>
            <a:pPr lvl="1"/>
            <a:r>
              <a:rPr lang="en-US" dirty="0"/>
              <a:t>Begin fully extended</a:t>
            </a:r>
          </a:p>
          <a:p>
            <a:pPr lvl="1"/>
            <a:r>
              <a:rPr lang="en-US" dirty="0"/>
              <a:t>Springs will be tightened via motors and lowered until level   (operates like 3D printer bed)</a:t>
            </a:r>
          </a:p>
          <a:p>
            <a:pPr lvl="1"/>
            <a:r>
              <a:rPr lang="en-US" dirty="0"/>
              <a:t> Mechanism will be isolated from the elements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dirty="0"/>
          </a:p>
          <a:p>
            <a:pPr lvl="1">
              <a:buBlip>
                <a:blip r:embed="rId2"/>
              </a:buBlip>
            </a:pPr>
            <a:endParaRPr lang="en-US" dirty="0"/>
          </a:p>
        </p:txBody>
      </p:sp>
      <p:pic>
        <p:nvPicPr>
          <p:cNvPr id="8" name="Content Placeholder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AB323F95-9BB8-6340-8DF1-A43A71AFBE4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/>
          <a:stretch/>
        </p:blipFill>
        <p:spPr>
          <a:xfrm>
            <a:off x="6096000" y="1826494"/>
            <a:ext cx="5257800" cy="350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5B6B6-4338-9C41-8A85-0347D1B3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06EFB-A1E5-3C46-B56A-ED92AB6CFB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4" name="Graphic 3" descr="Lightbulb and gear">
            <a:extLst>
              <a:ext uri="{FF2B5EF4-FFF2-40B4-BE49-F238E27FC236}">
                <a16:creationId xmlns:a16="http://schemas.microsoft.com/office/drawing/2014/main" id="{4BC9AEA9-40D7-4011-A130-65170B823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19088"/>
            <a:ext cx="1371600" cy="1371600"/>
          </a:xfrm>
          <a:prstGeom prst="rect">
            <a:avLst/>
          </a:prstGeom>
        </p:spPr>
      </p:pic>
      <p:pic>
        <p:nvPicPr>
          <p:cNvPr id="9" name="Content Placeholder 2" descr="Users">
            <a:extLst>
              <a:ext uri="{FF2B5EF4-FFF2-40B4-BE49-F238E27FC236}">
                <a16:creationId xmlns:a16="http://schemas.microsoft.com/office/drawing/2014/main" id="{6E50F0ED-D8CA-418A-A14F-C2CE3D61B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DCF63459-ABD5-42AE-B35F-7CEC72688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2" name="Graphic 11" descr="Future">
            <a:extLst>
              <a:ext uri="{FF2B5EF4-FFF2-40B4-BE49-F238E27FC236}">
                <a16:creationId xmlns:a16="http://schemas.microsoft.com/office/drawing/2014/main" id="{19898B7C-DC16-43F5-8BDC-FBE37F5F3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957D3D00-5483-4311-9365-78204D0E45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4" name="Graphic 13" descr="Puzzle">
            <a:extLst>
              <a:ext uri="{FF2B5EF4-FFF2-40B4-BE49-F238E27FC236}">
                <a16:creationId xmlns:a16="http://schemas.microsoft.com/office/drawing/2014/main" id="{C437BEED-D728-492E-8C21-009FE192B3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6" name="Graphic 15" descr="Clipboard Checked">
            <a:extLst>
              <a:ext uri="{FF2B5EF4-FFF2-40B4-BE49-F238E27FC236}">
                <a16:creationId xmlns:a16="http://schemas.microsoft.com/office/drawing/2014/main" id="{A32756BD-B1C1-483D-AEBF-7DE4FA372D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A181C304-E136-4042-8497-18AE789082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54665C2B-0F12-4B7C-8D8A-2E1B00822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sp>
        <p:nvSpPr>
          <p:cNvPr id="17" name="Rectangle 16">
            <a:hlinkClick r:id="rId20" action="ppaction://hlinksldjump"/>
            <a:extLst>
              <a:ext uri="{FF2B5EF4-FFF2-40B4-BE49-F238E27FC236}">
                <a16:creationId xmlns:a16="http://schemas.microsoft.com/office/drawing/2014/main" id="{FB2D6D53-8C57-4709-BCED-C367B586E257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1" action="ppaction://hlinksldjump"/>
            <a:extLst>
              <a:ext uri="{FF2B5EF4-FFF2-40B4-BE49-F238E27FC236}">
                <a16:creationId xmlns:a16="http://schemas.microsoft.com/office/drawing/2014/main" id="{93DC82B9-657C-4AB4-9BEA-AD0913DC9FC1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22" action="ppaction://hlinksldjump"/>
            <a:extLst>
              <a:ext uri="{FF2B5EF4-FFF2-40B4-BE49-F238E27FC236}">
                <a16:creationId xmlns:a16="http://schemas.microsoft.com/office/drawing/2014/main" id="{E9D90C7E-7B53-48A1-92F3-9F2130B83A9E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3" action="ppaction://hlinksldjump"/>
            <a:extLst>
              <a:ext uri="{FF2B5EF4-FFF2-40B4-BE49-F238E27FC236}">
                <a16:creationId xmlns:a16="http://schemas.microsoft.com/office/drawing/2014/main" id="{8F001D30-00CC-4721-A055-79F38142B0E3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4" action="ppaction://hlinksldjump"/>
            <a:extLst>
              <a:ext uri="{FF2B5EF4-FFF2-40B4-BE49-F238E27FC236}">
                <a16:creationId xmlns:a16="http://schemas.microsoft.com/office/drawing/2014/main" id="{04B145E1-1E7E-43A5-9876-4A52D8409A70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5" action="ppaction://hlinksldjump"/>
            <a:extLst>
              <a:ext uri="{FF2B5EF4-FFF2-40B4-BE49-F238E27FC236}">
                <a16:creationId xmlns:a16="http://schemas.microsoft.com/office/drawing/2014/main" id="{1F51F5BF-60F0-4899-B72F-65221925BE86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6" action="ppaction://hlinksldjump"/>
            <a:extLst>
              <a:ext uri="{FF2B5EF4-FFF2-40B4-BE49-F238E27FC236}">
                <a16:creationId xmlns:a16="http://schemas.microsoft.com/office/drawing/2014/main" id="{226A99D0-C4F4-4C2F-8231-B6A426F21F33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>
            <a:hlinkClick r:id="rId27" action="ppaction://hlinksldjump"/>
            <a:extLst>
              <a:ext uri="{FF2B5EF4-FFF2-40B4-BE49-F238E27FC236}">
                <a16:creationId xmlns:a16="http://schemas.microsoft.com/office/drawing/2014/main" id="{AE525139-748E-40C1-92D1-0AF6C3EEE8EE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7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00" y="1987978"/>
            <a:ext cx="10515600" cy="1313714"/>
          </a:xfrm>
        </p:spPr>
        <p:txBody>
          <a:bodyPr/>
          <a:lstStyle/>
          <a:p>
            <a:r>
              <a:rPr lang="en-US">
                <a:solidFill>
                  <a:srgbClr val="0B3D91"/>
                </a:solidFill>
                <a:latin typeface="Arial"/>
                <a:cs typeface="Arial"/>
              </a:rPr>
              <a:t>Concept Selection</a:t>
            </a:r>
            <a:endParaRPr lang="en-US">
              <a:solidFill>
                <a:srgbClr val="0B3D9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15</a:t>
            </a:r>
          </a:p>
        </p:txBody>
      </p:sp>
      <p:sp>
        <p:nvSpPr>
          <p:cNvPr id="44" name="Rectangle 43">
            <a:hlinkClick r:id="rId3" action="ppaction://hlinksldjump"/>
            <a:extLst>
              <a:ext uri="{FF2B5EF4-FFF2-40B4-BE49-F238E27FC236}">
                <a16:creationId xmlns:a16="http://schemas.microsoft.com/office/drawing/2014/main" id="{0BBEF5E6-1849-4861-B4E9-F529597B956B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Graphic 3" descr="Clipboard Checked">
            <a:extLst>
              <a:ext uri="{FF2B5EF4-FFF2-40B4-BE49-F238E27FC236}">
                <a16:creationId xmlns:a16="http://schemas.microsoft.com/office/drawing/2014/main" id="{1078A18F-9A3F-400A-95E2-EB8E8FB4B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pic>
        <p:nvPicPr>
          <p:cNvPr id="23" name="Content Placeholder 2" descr="Users">
            <a:extLst>
              <a:ext uri="{FF2B5EF4-FFF2-40B4-BE49-F238E27FC236}">
                <a16:creationId xmlns:a16="http://schemas.microsoft.com/office/drawing/2014/main" id="{A5D39B88-F817-4FF5-8E99-CCF0F8653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5" name="Graphic 24" descr="Rocket">
            <a:extLst>
              <a:ext uri="{FF2B5EF4-FFF2-40B4-BE49-F238E27FC236}">
                <a16:creationId xmlns:a16="http://schemas.microsoft.com/office/drawing/2014/main" id="{5CC66250-8E49-4172-97E4-993D0C21B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9" name="Graphic 28" descr="Future">
            <a:extLst>
              <a:ext uri="{FF2B5EF4-FFF2-40B4-BE49-F238E27FC236}">
                <a16:creationId xmlns:a16="http://schemas.microsoft.com/office/drawing/2014/main" id="{1DD0D820-6BD4-4025-AC69-CA85C3F661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1" name="Graphic 30" descr="Question Mark">
            <a:extLst>
              <a:ext uri="{FF2B5EF4-FFF2-40B4-BE49-F238E27FC236}">
                <a16:creationId xmlns:a16="http://schemas.microsoft.com/office/drawing/2014/main" id="{9AA24BA6-E235-41D1-A42E-447793BF04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33" name="Graphic 32" descr="Puzzle">
            <a:extLst>
              <a:ext uri="{FF2B5EF4-FFF2-40B4-BE49-F238E27FC236}">
                <a16:creationId xmlns:a16="http://schemas.microsoft.com/office/drawing/2014/main" id="{227EB97E-1ACA-40E3-9EDF-10F1E89BF9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5" name="Graphic 34" descr="Lightbulb and gear">
            <a:extLst>
              <a:ext uri="{FF2B5EF4-FFF2-40B4-BE49-F238E27FC236}">
                <a16:creationId xmlns:a16="http://schemas.microsoft.com/office/drawing/2014/main" id="{F2897F99-690A-44B6-88F0-C219FF5374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7" name="Graphic 36" descr="Clipboard Checked">
            <a:extLst>
              <a:ext uri="{FF2B5EF4-FFF2-40B4-BE49-F238E27FC236}">
                <a16:creationId xmlns:a16="http://schemas.microsoft.com/office/drawing/2014/main" id="{74C2A2F2-BFA8-4D4F-8B2C-287000D46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2" name="Graphic 1" descr="Books">
            <a:extLst>
              <a:ext uri="{FF2B5EF4-FFF2-40B4-BE49-F238E27FC236}">
                <a16:creationId xmlns:a16="http://schemas.microsoft.com/office/drawing/2014/main" id="{D278A27B-79F4-42BA-9D39-EC2CBDE161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5" name="Rectangle 4">
            <a:hlinkClick r:id="rId20" action="ppaction://hlinksldjump"/>
            <a:extLst>
              <a:ext uri="{FF2B5EF4-FFF2-40B4-BE49-F238E27FC236}">
                <a16:creationId xmlns:a16="http://schemas.microsoft.com/office/drawing/2014/main" id="{16A11DC6-7996-4F8A-AAC4-FB31077D6BE5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 7">
            <a:hlinkClick r:id="rId21" action="ppaction://hlinksldjump"/>
            <a:extLst>
              <a:ext uri="{FF2B5EF4-FFF2-40B4-BE49-F238E27FC236}">
                <a16:creationId xmlns:a16="http://schemas.microsoft.com/office/drawing/2014/main" id="{9C80E7BD-9A20-4F1C-9773-1F77C17339F0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2" action="ppaction://hlinksldjump"/>
            <a:extLst>
              <a:ext uri="{FF2B5EF4-FFF2-40B4-BE49-F238E27FC236}">
                <a16:creationId xmlns:a16="http://schemas.microsoft.com/office/drawing/2014/main" id="{1151547F-570B-41B0-8DAD-A578CB52B624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3" action="ppaction://hlinksldjump"/>
            <a:extLst>
              <a:ext uri="{FF2B5EF4-FFF2-40B4-BE49-F238E27FC236}">
                <a16:creationId xmlns:a16="http://schemas.microsoft.com/office/drawing/2014/main" id="{32B5C799-73CF-4E58-8840-2BFC08913317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4" action="ppaction://hlinksldjump"/>
            <a:extLst>
              <a:ext uri="{FF2B5EF4-FFF2-40B4-BE49-F238E27FC236}">
                <a16:creationId xmlns:a16="http://schemas.microsoft.com/office/drawing/2014/main" id="{2FD52160-D745-4CC5-AB14-28930662192E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5" action="ppaction://hlinksldjump"/>
            <a:extLst>
              <a:ext uri="{FF2B5EF4-FFF2-40B4-BE49-F238E27FC236}">
                <a16:creationId xmlns:a16="http://schemas.microsoft.com/office/drawing/2014/main" id="{8A5DEB89-4F98-407A-A59C-EFE722F366CC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 12">
            <a:hlinkClick r:id="rId26" action="ppaction://hlinksldjump"/>
            <a:extLst>
              <a:ext uri="{FF2B5EF4-FFF2-40B4-BE49-F238E27FC236}">
                <a16:creationId xmlns:a16="http://schemas.microsoft.com/office/drawing/2014/main" id="{1556AD43-F536-4220-A29E-86A31B90FB06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27" action="ppaction://hlinksldjump"/>
            <a:extLst>
              <a:ext uri="{FF2B5EF4-FFF2-40B4-BE49-F238E27FC236}">
                <a16:creationId xmlns:a16="http://schemas.microsoft.com/office/drawing/2014/main" id="{79058878-3845-433D-9120-7718AA81EE51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D2E094C5-F3B3-46C4-9E59-F6647F977CD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/>
              <a:t>Parker Stensrud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CDC97-A92E-4BE0-9223-368D9A8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Binary Pairwise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D1DB-7AEF-49F2-AFA3-B2FDB0107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C17F5-4B19-41E7-9190-8834E632F29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2" name="Graphic 1" descr="Clipboard Checked">
            <a:extLst>
              <a:ext uri="{FF2B5EF4-FFF2-40B4-BE49-F238E27FC236}">
                <a16:creationId xmlns:a16="http://schemas.microsoft.com/office/drawing/2014/main" id="{06D0570D-3208-4717-9A9E-73969FDA0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19088"/>
            <a:ext cx="1371600" cy="1371600"/>
          </a:xfrm>
          <a:prstGeom prst="rect">
            <a:avLst/>
          </a:prstGeom>
        </p:spPr>
      </p:pic>
      <p:pic>
        <p:nvPicPr>
          <p:cNvPr id="8" name="Content Placeholder 2" descr="Users">
            <a:extLst>
              <a:ext uri="{FF2B5EF4-FFF2-40B4-BE49-F238E27FC236}">
                <a16:creationId xmlns:a16="http://schemas.microsoft.com/office/drawing/2014/main" id="{A525FB70-EF1B-4D2C-B768-8D844A8B7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C0262D20-E1B2-4ECA-AE3D-0E8595B09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2" name="Graphic 11" descr="Future">
            <a:extLst>
              <a:ext uri="{FF2B5EF4-FFF2-40B4-BE49-F238E27FC236}">
                <a16:creationId xmlns:a16="http://schemas.microsoft.com/office/drawing/2014/main" id="{979608E9-703A-4F10-98A3-C0A94BD6BB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F34BDC00-E937-4CC7-B459-E2C6699615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4" name="Graphic 13" descr="Puzzle">
            <a:extLst>
              <a:ext uri="{FF2B5EF4-FFF2-40B4-BE49-F238E27FC236}">
                <a16:creationId xmlns:a16="http://schemas.microsoft.com/office/drawing/2014/main" id="{A34E3B2F-C35E-45F5-B4DC-59EB3920A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578FE222-BA6F-4234-9862-0E2E3027CA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6C451291-8B6B-48B5-B188-547EAD760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19" name="Graphic 18" descr="Clipboard Checked">
            <a:extLst>
              <a:ext uri="{FF2B5EF4-FFF2-40B4-BE49-F238E27FC236}">
                <a16:creationId xmlns:a16="http://schemas.microsoft.com/office/drawing/2014/main" id="{2A279CB5-2BD0-4DB1-88FD-DBD7E7E7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sp>
        <p:nvSpPr>
          <p:cNvPr id="3" name="Rectangle 2">
            <a:hlinkClick r:id="rId19" action="ppaction://hlinksldjump"/>
            <a:extLst>
              <a:ext uri="{FF2B5EF4-FFF2-40B4-BE49-F238E27FC236}">
                <a16:creationId xmlns:a16="http://schemas.microsoft.com/office/drawing/2014/main" id="{1441DDE0-9FBD-401F-81E6-034A15684E28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0" action="ppaction://hlinksldjump"/>
            <a:extLst>
              <a:ext uri="{FF2B5EF4-FFF2-40B4-BE49-F238E27FC236}">
                <a16:creationId xmlns:a16="http://schemas.microsoft.com/office/drawing/2014/main" id="{BFA6F736-0F59-439D-B652-B99667C992A8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Rectangle 17">
            <a:hlinkClick r:id="rId21" action="ppaction://hlinksldjump"/>
            <a:extLst>
              <a:ext uri="{FF2B5EF4-FFF2-40B4-BE49-F238E27FC236}">
                <a16:creationId xmlns:a16="http://schemas.microsoft.com/office/drawing/2014/main" id="{10FF7B63-A0AE-4857-9D32-E2C8BFFA1CEB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>
            <a:hlinkClick r:id="rId22" action="ppaction://hlinksldjump"/>
            <a:extLst>
              <a:ext uri="{FF2B5EF4-FFF2-40B4-BE49-F238E27FC236}">
                <a16:creationId xmlns:a16="http://schemas.microsoft.com/office/drawing/2014/main" id="{6EE0B040-87BE-4074-BA72-8BA39A47E281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Rectangle 23">
            <a:hlinkClick r:id="rId23" action="ppaction://hlinksldjump"/>
            <a:extLst>
              <a:ext uri="{FF2B5EF4-FFF2-40B4-BE49-F238E27FC236}">
                <a16:creationId xmlns:a16="http://schemas.microsoft.com/office/drawing/2014/main" id="{BD991066-44F0-4ABC-9AC9-40B73B83D9A5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 25">
            <a:hlinkClick r:id="rId24" action="ppaction://hlinksldjump"/>
            <a:extLst>
              <a:ext uri="{FF2B5EF4-FFF2-40B4-BE49-F238E27FC236}">
                <a16:creationId xmlns:a16="http://schemas.microsoft.com/office/drawing/2014/main" id="{B00719C5-9246-4288-BE6E-6D808A83049B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25" action="ppaction://hlinksldjump"/>
            <a:extLst>
              <a:ext uri="{FF2B5EF4-FFF2-40B4-BE49-F238E27FC236}">
                <a16:creationId xmlns:a16="http://schemas.microsoft.com/office/drawing/2014/main" id="{C5386FC9-C232-4876-836D-DAEF47857D3B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6" action="ppaction://hlinksldjump"/>
            <a:extLst>
              <a:ext uri="{FF2B5EF4-FFF2-40B4-BE49-F238E27FC236}">
                <a16:creationId xmlns:a16="http://schemas.microsoft.com/office/drawing/2014/main" id="{60308DF9-6D75-4CC2-A760-386C97C10F49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CEA5168B-0199-423F-96A2-59370A3B41F1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20" y="1960564"/>
            <a:ext cx="8826759" cy="294225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9C053E-7D8A-4D70-8CB9-0D3EAD10D996}"/>
              </a:ext>
            </a:extLst>
          </p:cNvPr>
          <p:cNvCxnSpPr>
            <a:cxnSpLocks/>
          </p:cNvCxnSpPr>
          <p:nvPr/>
        </p:nvCxnSpPr>
        <p:spPr>
          <a:xfrm>
            <a:off x="1682620" y="1960564"/>
            <a:ext cx="0" cy="2929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4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CDC97-A92E-4BE0-9223-368D9A8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Binary Pairwise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D1DB-7AEF-49F2-AFA3-B2FDB0107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C17F5-4B19-41E7-9190-8834E632F29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2" name="Graphic 1" descr="Clipboard Checked">
            <a:extLst>
              <a:ext uri="{FF2B5EF4-FFF2-40B4-BE49-F238E27FC236}">
                <a16:creationId xmlns:a16="http://schemas.microsoft.com/office/drawing/2014/main" id="{06D0570D-3208-4717-9A9E-73969FDA0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19088"/>
            <a:ext cx="1371600" cy="1371600"/>
          </a:xfrm>
          <a:prstGeom prst="rect">
            <a:avLst/>
          </a:prstGeom>
        </p:spPr>
      </p:pic>
      <p:pic>
        <p:nvPicPr>
          <p:cNvPr id="8" name="Content Placeholder 2" descr="Users">
            <a:extLst>
              <a:ext uri="{FF2B5EF4-FFF2-40B4-BE49-F238E27FC236}">
                <a16:creationId xmlns:a16="http://schemas.microsoft.com/office/drawing/2014/main" id="{A525FB70-EF1B-4D2C-B768-8D844A8B7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C0262D20-E1B2-4ECA-AE3D-0E8595B09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2" name="Graphic 11" descr="Future">
            <a:extLst>
              <a:ext uri="{FF2B5EF4-FFF2-40B4-BE49-F238E27FC236}">
                <a16:creationId xmlns:a16="http://schemas.microsoft.com/office/drawing/2014/main" id="{979608E9-703A-4F10-98A3-C0A94BD6BB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F34BDC00-E937-4CC7-B459-E2C6699615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4" name="Graphic 13" descr="Puzzle">
            <a:extLst>
              <a:ext uri="{FF2B5EF4-FFF2-40B4-BE49-F238E27FC236}">
                <a16:creationId xmlns:a16="http://schemas.microsoft.com/office/drawing/2014/main" id="{A34E3B2F-C35E-45F5-B4DC-59EB3920A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5" name="Graphic 14" descr="Lightbulb and gear">
            <a:extLst>
              <a:ext uri="{FF2B5EF4-FFF2-40B4-BE49-F238E27FC236}">
                <a16:creationId xmlns:a16="http://schemas.microsoft.com/office/drawing/2014/main" id="{578FE222-BA6F-4234-9862-0E2E3027CA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6C451291-8B6B-48B5-B188-547EAD760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19" name="Graphic 18" descr="Clipboard Checked">
            <a:extLst>
              <a:ext uri="{FF2B5EF4-FFF2-40B4-BE49-F238E27FC236}">
                <a16:creationId xmlns:a16="http://schemas.microsoft.com/office/drawing/2014/main" id="{2A279CB5-2BD0-4DB1-88FD-DBD7E7E74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sp>
        <p:nvSpPr>
          <p:cNvPr id="3" name="Rectangle 2">
            <a:hlinkClick r:id="rId19" action="ppaction://hlinksldjump"/>
            <a:extLst>
              <a:ext uri="{FF2B5EF4-FFF2-40B4-BE49-F238E27FC236}">
                <a16:creationId xmlns:a16="http://schemas.microsoft.com/office/drawing/2014/main" id="{1441DDE0-9FBD-401F-81E6-034A15684E28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0" action="ppaction://hlinksldjump"/>
            <a:extLst>
              <a:ext uri="{FF2B5EF4-FFF2-40B4-BE49-F238E27FC236}">
                <a16:creationId xmlns:a16="http://schemas.microsoft.com/office/drawing/2014/main" id="{BFA6F736-0F59-439D-B652-B99667C992A8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Rectangle 17">
            <a:hlinkClick r:id="rId21" action="ppaction://hlinksldjump"/>
            <a:extLst>
              <a:ext uri="{FF2B5EF4-FFF2-40B4-BE49-F238E27FC236}">
                <a16:creationId xmlns:a16="http://schemas.microsoft.com/office/drawing/2014/main" id="{10FF7B63-A0AE-4857-9D32-E2C8BFFA1CEB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>
            <a:hlinkClick r:id="rId22" action="ppaction://hlinksldjump"/>
            <a:extLst>
              <a:ext uri="{FF2B5EF4-FFF2-40B4-BE49-F238E27FC236}">
                <a16:creationId xmlns:a16="http://schemas.microsoft.com/office/drawing/2014/main" id="{6EE0B040-87BE-4074-BA72-8BA39A47E281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Rectangle 23">
            <a:hlinkClick r:id="rId23" action="ppaction://hlinksldjump"/>
            <a:extLst>
              <a:ext uri="{FF2B5EF4-FFF2-40B4-BE49-F238E27FC236}">
                <a16:creationId xmlns:a16="http://schemas.microsoft.com/office/drawing/2014/main" id="{BD991066-44F0-4ABC-9AC9-40B73B83D9A5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 25">
            <a:hlinkClick r:id="rId24" action="ppaction://hlinksldjump"/>
            <a:extLst>
              <a:ext uri="{FF2B5EF4-FFF2-40B4-BE49-F238E27FC236}">
                <a16:creationId xmlns:a16="http://schemas.microsoft.com/office/drawing/2014/main" id="{B00719C5-9246-4288-BE6E-6D808A83049B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25" action="ppaction://hlinksldjump"/>
            <a:extLst>
              <a:ext uri="{FF2B5EF4-FFF2-40B4-BE49-F238E27FC236}">
                <a16:creationId xmlns:a16="http://schemas.microsoft.com/office/drawing/2014/main" id="{C5386FC9-C232-4876-836D-DAEF47857D3B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6" action="ppaction://hlinksldjump"/>
            <a:extLst>
              <a:ext uri="{FF2B5EF4-FFF2-40B4-BE49-F238E27FC236}">
                <a16:creationId xmlns:a16="http://schemas.microsoft.com/office/drawing/2014/main" id="{60308DF9-6D75-4CC2-A760-386C97C10F49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CEA5168B-0199-423F-96A2-59370A3B41F1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20" y="1960564"/>
            <a:ext cx="8826759" cy="2942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93E895-988D-4C36-B7EB-BEAABBEC6917}"/>
              </a:ext>
            </a:extLst>
          </p:cNvPr>
          <p:cNvSpPr/>
          <p:nvPr/>
        </p:nvSpPr>
        <p:spPr>
          <a:xfrm>
            <a:off x="1672966" y="1962645"/>
            <a:ext cx="8826759" cy="294225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566F1C8A-A06E-4BEA-B780-6D36D3826F4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3" t="10414" r="109" b="10188"/>
          <a:stretch/>
        </p:blipFill>
        <p:spPr>
          <a:xfrm>
            <a:off x="10048876" y="2266951"/>
            <a:ext cx="450849" cy="2336120"/>
          </a:xfrm>
          <a:prstGeom prst="rect">
            <a:avLst/>
          </a:prstGeom>
          <a:solidFill>
            <a:schemeClr val="bg1"/>
          </a:solidFill>
          <a:ln w="31750">
            <a:solidFill>
              <a:srgbClr val="0B3D91"/>
            </a:solidFill>
          </a:ln>
        </p:spPr>
      </p:pic>
    </p:spTree>
    <p:extLst>
      <p:ext uri="{BB962C8B-B14F-4D97-AF65-F5344CB8AC3E}">
        <p14:creationId xmlns:p14="http://schemas.microsoft.com/office/powerpoint/2010/main" val="24660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CDC97-A92E-4BE0-9223-368D9A8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House of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D1DB-7AEF-49F2-AFA3-B2FDB0107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C17F5-4B19-41E7-9190-8834E632F2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50198" y="5611399"/>
            <a:ext cx="1828800" cy="310896"/>
          </a:xfrm>
        </p:spPr>
        <p:txBody>
          <a:bodyPr/>
          <a:lstStyle/>
          <a:p>
            <a:r>
              <a:rPr lang="en-US"/>
              <a:t>    Parker </a:t>
            </a:r>
            <a:r>
              <a:rPr lang="en-US" err="1"/>
              <a:t>Stensrud</a:t>
            </a:r>
            <a:endParaRPr lang="en-US"/>
          </a:p>
          <a:p>
            <a:endParaRPr lang="en-US"/>
          </a:p>
        </p:txBody>
      </p:sp>
      <p:pic>
        <p:nvPicPr>
          <p:cNvPr id="11" name="Graphic 10" descr="Clipboard Checked">
            <a:extLst>
              <a:ext uri="{FF2B5EF4-FFF2-40B4-BE49-F238E27FC236}">
                <a16:creationId xmlns:a16="http://schemas.microsoft.com/office/drawing/2014/main" id="{D2615951-BD75-420D-92A0-25DF9A0C5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pic>
        <p:nvPicPr>
          <p:cNvPr id="12" name="Content Placeholder 2" descr="Users">
            <a:extLst>
              <a:ext uri="{FF2B5EF4-FFF2-40B4-BE49-F238E27FC236}">
                <a16:creationId xmlns:a16="http://schemas.microsoft.com/office/drawing/2014/main" id="{2DB86C32-222A-4BC2-BBAE-EA1B83BF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3" name="Graphic 12" descr="Rocket">
            <a:extLst>
              <a:ext uri="{FF2B5EF4-FFF2-40B4-BE49-F238E27FC236}">
                <a16:creationId xmlns:a16="http://schemas.microsoft.com/office/drawing/2014/main" id="{C4B8825E-EF1F-4F6E-BB12-F1E224752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5" name="Graphic 14" descr="Future">
            <a:extLst>
              <a:ext uri="{FF2B5EF4-FFF2-40B4-BE49-F238E27FC236}">
                <a16:creationId xmlns:a16="http://schemas.microsoft.com/office/drawing/2014/main" id="{C4137B51-F9AD-471C-A0D3-0DB19700F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B4EA89F5-0DED-4AFA-BE39-7664472E0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7" name="Graphic 16" descr="Puzzle">
            <a:extLst>
              <a:ext uri="{FF2B5EF4-FFF2-40B4-BE49-F238E27FC236}">
                <a16:creationId xmlns:a16="http://schemas.microsoft.com/office/drawing/2014/main" id="{3D5C8425-F07A-4732-9F76-353BE4902E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2D3814E1-09FD-4D64-B5EF-E3A979F6C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id="{A0ECD07D-B32F-4611-A6D0-B1E678EF7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22" name="Graphic 21" descr="Clipboard Checked">
            <a:extLst>
              <a:ext uri="{FF2B5EF4-FFF2-40B4-BE49-F238E27FC236}">
                <a16:creationId xmlns:a16="http://schemas.microsoft.com/office/drawing/2014/main" id="{0DC17C61-132E-4180-9A4F-AE1EB70B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14" name="Picture 13" descr="A picture containing cabinet, clock&#10;&#10;Description automatically generated">
            <a:extLst>
              <a:ext uri="{FF2B5EF4-FFF2-40B4-BE49-F238E27FC236}">
                <a16:creationId xmlns:a16="http://schemas.microsoft.com/office/drawing/2014/main" id="{01A4F3E9-0E50-49BC-8D4E-89F39CEBC5F7}"/>
              </a:ext>
            </a:extLst>
          </p:cNvPr>
          <p:cNvPicPr>
            <a:picLocks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46504"/>
            <a:ext cx="10515600" cy="3813048"/>
          </a:xfrm>
          <a:prstGeom prst="rect">
            <a:avLst/>
          </a:prstGeom>
        </p:spPr>
      </p:pic>
      <p:sp>
        <p:nvSpPr>
          <p:cNvPr id="10" name="Rectangle 9">
            <a:hlinkClick r:id="rId19" action="ppaction://hlinksldjump"/>
            <a:extLst>
              <a:ext uri="{FF2B5EF4-FFF2-40B4-BE49-F238E27FC236}">
                <a16:creationId xmlns:a16="http://schemas.microsoft.com/office/drawing/2014/main" id="{1AB3F8B8-F696-4F65-AF8D-F5F4A5E63D82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0" name="Rectangle 19">
            <a:hlinkClick r:id="rId20" action="ppaction://hlinksldjump"/>
            <a:extLst>
              <a:ext uri="{FF2B5EF4-FFF2-40B4-BE49-F238E27FC236}">
                <a16:creationId xmlns:a16="http://schemas.microsoft.com/office/drawing/2014/main" id="{304E9257-B179-4A1C-9ECB-A69BB00CB51B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Rectangle 23">
            <a:hlinkClick r:id="rId21" action="ppaction://hlinksldjump"/>
            <a:extLst>
              <a:ext uri="{FF2B5EF4-FFF2-40B4-BE49-F238E27FC236}">
                <a16:creationId xmlns:a16="http://schemas.microsoft.com/office/drawing/2014/main" id="{E2097AF1-E2A4-4CD8-8D1E-194DF6E384EF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 25">
            <a:hlinkClick r:id="rId22" action="ppaction://hlinksldjump"/>
            <a:extLst>
              <a:ext uri="{FF2B5EF4-FFF2-40B4-BE49-F238E27FC236}">
                <a16:creationId xmlns:a16="http://schemas.microsoft.com/office/drawing/2014/main" id="{16C0C11A-3307-4096-B1BD-829C56D9240B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23" action="ppaction://hlinksldjump"/>
            <a:extLst>
              <a:ext uri="{FF2B5EF4-FFF2-40B4-BE49-F238E27FC236}">
                <a16:creationId xmlns:a16="http://schemas.microsoft.com/office/drawing/2014/main" id="{897BB734-43F7-45F4-A857-9CA19CFACBB0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4" action="ppaction://hlinksldjump"/>
            <a:extLst>
              <a:ext uri="{FF2B5EF4-FFF2-40B4-BE49-F238E27FC236}">
                <a16:creationId xmlns:a16="http://schemas.microsoft.com/office/drawing/2014/main" id="{6514B64E-FFF4-49C2-AC6B-ACD78BE90891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>
            <a:hlinkClick r:id="rId25" action="ppaction://hlinksldjump"/>
            <a:extLst>
              <a:ext uri="{FF2B5EF4-FFF2-40B4-BE49-F238E27FC236}">
                <a16:creationId xmlns:a16="http://schemas.microsoft.com/office/drawing/2014/main" id="{C0FD647F-7730-4366-82FC-FC4C26F134DC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" name="Rectangle 33">
            <a:hlinkClick r:id="rId26" action="ppaction://hlinksldjump"/>
            <a:extLst>
              <a:ext uri="{FF2B5EF4-FFF2-40B4-BE49-F238E27FC236}">
                <a16:creationId xmlns:a16="http://schemas.microsoft.com/office/drawing/2014/main" id="{4FC7A725-2193-4896-BE1E-E051A06BE9D2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0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FD399F1-3887-4FCB-B9FE-0C5506B93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65" y="1898723"/>
            <a:ext cx="1518019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7AE396D-1902-4290-BB81-85E773044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4" t="-80" r="11370" b="80"/>
          <a:stretch/>
        </p:blipFill>
        <p:spPr>
          <a:xfrm>
            <a:off x="7097981" y="1909763"/>
            <a:ext cx="1517904" cy="2162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DBB24-6CC9-4B64-9FC1-622030F58EB1}"/>
              </a:ext>
            </a:extLst>
          </p:cNvPr>
          <p:cNvSpPr txBox="1"/>
          <p:nvPr/>
        </p:nvSpPr>
        <p:spPr>
          <a:xfrm>
            <a:off x="522154" y="4504711"/>
            <a:ext cx="183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Stephen Brown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Materials Engineer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33579-F20F-4700-BECC-B3032C4E27C6}"/>
              </a:ext>
            </a:extLst>
          </p:cNvPr>
          <p:cNvSpPr txBox="1"/>
          <p:nvPr/>
        </p:nvSpPr>
        <p:spPr>
          <a:xfrm>
            <a:off x="2653862" y="4515237"/>
            <a:ext cx="167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James Evans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Design Engineer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E42AD-93DC-4460-ABDB-29BE214EFCD5}"/>
              </a:ext>
            </a:extLst>
          </p:cNvPr>
          <p:cNvSpPr txBox="1"/>
          <p:nvPr/>
        </p:nvSpPr>
        <p:spPr>
          <a:xfrm>
            <a:off x="4789115" y="4504711"/>
            <a:ext cx="180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Dalton LeClair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Test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Engineer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9F429-3EF2-490C-ACDF-E015BE7C5EF2}"/>
              </a:ext>
            </a:extLst>
          </p:cNvPr>
          <p:cNvSpPr txBox="1"/>
          <p:nvPr/>
        </p:nvSpPr>
        <p:spPr>
          <a:xfrm>
            <a:off x="6975194" y="4515237"/>
            <a:ext cx="167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Jake Seaman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Systems Engineer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81E55-6975-45BE-98D2-BCDE6E5D31F0}"/>
              </a:ext>
            </a:extLst>
          </p:cNvPr>
          <p:cNvSpPr txBox="1"/>
          <p:nvPr/>
        </p:nvSpPr>
        <p:spPr>
          <a:xfrm>
            <a:off x="9049179" y="4504711"/>
            <a:ext cx="183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Parker Stensrud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Controls Engineer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E60093-7080-491C-9DC1-E12690B3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6" y="1898723"/>
            <a:ext cx="1518019" cy="2197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B891556-AA8A-4A51-A88A-905C2A29E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9"/>
          <a:stretch/>
        </p:blipFill>
        <p:spPr>
          <a:xfrm>
            <a:off x="680926" y="1909154"/>
            <a:ext cx="1518019" cy="21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0D454C-BAAE-284E-AC08-8E396D642D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357" r="20012" b="27510"/>
          <a:stretch/>
        </p:blipFill>
        <p:spPr>
          <a:xfrm>
            <a:off x="9235440" y="1909154"/>
            <a:ext cx="1479313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3AE6A55E-4008-481E-9183-E6A033E011F7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Dalton LeClair</a:t>
            </a:r>
          </a:p>
        </p:txBody>
      </p:sp>
      <p:pic>
        <p:nvPicPr>
          <p:cNvPr id="31" name="Content Placeholder 2" descr="Users">
            <a:extLst>
              <a:ext uri="{FF2B5EF4-FFF2-40B4-BE49-F238E27FC236}">
                <a16:creationId xmlns:a16="http://schemas.microsoft.com/office/drawing/2014/main" id="{01A49B92-1688-4DCF-89BB-43ACAA5170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32" name="Graphic 31" descr="Future">
            <a:extLst>
              <a:ext uri="{FF2B5EF4-FFF2-40B4-BE49-F238E27FC236}">
                <a16:creationId xmlns:a16="http://schemas.microsoft.com/office/drawing/2014/main" id="{67CA1FCB-6995-403C-9DDE-19FBD6F985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3" name="Graphic 32" descr="Question Mark">
            <a:extLst>
              <a:ext uri="{FF2B5EF4-FFF2-40B4-BE49-F238E27FC236}">
                <a16:creationId xmlns:a16="http://schemas.microsoft.com/office/drawing/2014/main" id="{C87A355F-4DF9-4469-8294-C6F1EAA93B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34" name="Graphic 33" descr="Puzzle">
            <a:extLst>
              <a:ext uri="{FF2B5EF4-FFF2-40B4-BE49-F238E27FC236}">
                <a16:creationId xmlns:a16="http://schemas.microsoft.com/office/drawing/2014/main" id="{C8EB019D-A8F8-469A-A43B-E48B9C3788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54" name="Graphic 53" descr="Lightbulb and gear">
            <a:extLst>
              <a:ext uri="{FF2B5EF4-FFF2-40B4-BE49-F238E27FC236}">
                <a16:creationId xmlns:a16="http://schemas.microsoft.com/office/drawing/2014/main" id="{EA0EE94A-5921-4C90-A8C8-7C81E8F4F4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56" name="Graphic 55" descr="Clipboard Checked">
            <a:extLst>
              <a:ext uri="{FF2B5EF4-FFF2-40B4-BE49-F238E27FC236}">
                <a16:creationId xmlns:a16="http://schemas.microsoft.com/office/drawing/2014/main" id="{A7E3C804-653B-4E68-9D4C-5BD7F13D77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58" name="Graphic 57" descr="Rocket">
            <a:extLst>
              <a:ext uri="{FF2B5EF4-FFF2-40B4-BE49-F238E27FC236}">
                <a16:creationId xmlns:a16="http://schemas.microsoft.com/office/drawing/2014/main" id="{CD2CEB00-7004-4203-9069-ED55179845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60" name="Graphic 59" descr="Books">
            <a:extLst>
              <a:ext uri="{FF2B5EF4-FFF2-40B4-BE49-F238E27FC236}">
                <a16:creationId xmlns:a16="http://schemas.microsoft.com/office/drawing/2014/main" id="{9E9E80FB-E119-4266-B1AD-1E08594EB45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62" name="Rectangle 61">
            <a:hlinkClick r:id="rId24" action="ppaction://hlinksldjump"/>
            <a:extLst>
              <a:ext uri="{FF2B5EF4-FFF2-40B4-BE49-F238E27FC236}">
                <a16:creationId xmlns:a16="http://schemas.microsoft.com/office/drawing/2014/main" id="{ED444FF6-F9A0-438C-8283-165EDF482607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4" name="Rectangle 63">
            <a:hlinkClick r:id="rId25" action="ppaction://hlinksldjump"/>
            <a:extLst>
              <a:ext uri="{FF2B5EF4-FFF2-40B4-BE49-F238E27FC236}">
                <a16:creationId xmlns:a16="http://schemas.microsoft.com/office/drawing/2014/main" id="{FB99F3BC-F235-4C4C-8BA8-605AB1416CDE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6" name="Rectangle 65">
            <a:hlinkClick r:id="rId26" action="ppaction://hlinksldjump"/>
            <a:extLst>
              <a:ext uri="{FF2B5EF4-FFF2-40B4-BE49-F238E27FC236}">
                <a16:creationId xmlns:a16="http://schemas.microsoft.com/office/drawing/2014/main" id="{4D762ED1-2361-4FB2-B3B9-21BFC4ACC126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8" name="Rectangle 67">
            <a:hlinkClick r:id="rId27" action="ppaction://hlinksldjump"/>
            <a:extLst>
              <a:ext uri="{FF2B5EF4-FFF2-40B4-BE49-F238E27FC236}">
                <a16:creationId xmlns:a16="http://schemas.microsoft.com/office/drawing/2014/main" id="{0C29AB3F-8036-42B3-89B5-40C3942D217A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0" name="Rectangle 69">
            <a:hlinkClick r:id="rId28" action="ppaction://hlinksldjump"/>
            <a:extLst>
              <a:ext uri="{FF2B5EF4-FFF2-40B4-BE49-F238E27FC236}">
                <a16:creationId xmlns:a16="http://schemas.microsoft.com/office/drawing/2014/main" id="{584DB24D-CBE9-4381-8A4F-A57B838986D5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2" name="Rectangle 71">
            <a:hlinkClick r:id="rId29" action="ppaction://hlinksldjump"/>
            <a:extLst>
              <a:ext uri="{FF2B5EF4-FFF2-40B4-BE49-F238E27FC236}">
                <a16:creationId xmlns:a16="http://schemas.microsoft.com/office/drawing/2014/main" id="{B3B392E8-C4B7-4F3E-B518-765C82379F89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4" name="Rectangle 73">
            <a:hlinkClick r:id="rId30" action="ppaction://hlinksldjump"/>
            <a:extLst>
              <a:ext uri="{FF2B5EF4-FFF2-40B4-BE49-F238E27FC236}">
                <a16:creationId xmlns:a16="http://schemas.microsoft.com/office/drawing/2014/main" id="{26EF6D71-4394-49BE-A9F0-0747EFAEACC9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6" name="Rectangle 75">
            <a:hlinkClick r:id="rId31" action="ppaction://hlinksldjump"/>
            <a:extLst>
              <a:ext uri="{FF2B5EF4-FFF2-40B4-BE49-F238E27FC236}">
                <a16:creationId xmlns:a16="http://schemas.microsoft.com/office/drawing/2014/main" id="{80BD0FE4-B4AF-474B-81E3-E4D7F618A7E1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5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CDC97-A92E-4BE0-9223-368D9A8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House of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D1DB-7AEF-49F2-AFA3-B2FDB0107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C17F5-4B19-41E7-9190-8834E632F29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2" name="Graphic 1" descr="Clipboard Checked">
            <a:extLst>
              <a:ext uri="{FF2B5EF4-FFF2-40B4-BE49-F238E27FC236}">
                <a16:creationId xmlns:a16="http://schemas.microsoft.com/office/drawing/2014/main" id="{7EB3B843-6852-403A-8877-F9C825BA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pic>
        <p:nvPicPr>
          <p:cNvPr id="8" name="Content Placeholder 2" descr="Users">
            <a:extLst>
              <a:ext uri="{FF2B5EF4-FFF2-40B4-BE49-F238E27FC236}">
                <a16:creationId xmlns:a16="http://schemas.microsoft.com/office/drawing/2014/main" id="{CEA74341-C82F-43EE-91E0-6FF75E999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CB8BCB91-BC42-440D-9171-EB9432596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1" name="Graphic 10" descr="Future">
            <a:extLst>
              <a:ext uri="{FF2B5EF4-FFF2-40B4-BE49-F238E27FC236}">
                <a16:creationId xmlns:a16="http://schemas.microsoft.com/office/drawing/2014/main" id="{8D6A9F96-129B-4FBC-A94E-D59B0C6D3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6D7D773D-A510-446A-A1DB-0A0665C82C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3" name="Graphic 12" descr="Puzzle">
            <a:extLst>
              <a:ext uri="{FF2B5EF4-FFF2-40B4-BE49-F238E27FC236}">
                <a16:creationId xmlns:a16="http://schemas.microsoft.com/office/drawing/2014/main" id="{888C6E94-1C85-4302-AE1A-030A9563D3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1D484EB7-0CED-4131-8B53-A7370F3D37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" name="Graphic 2" descr="Books">
            <a:extLst>
              <a:ext uri="{FF2B5EF4-FFF2-40B4-BE49-F238E27FC236}">
                <a16:creationId xmlns:a16="http://schemas.microsoft.com/office/drawing/2014/main" id="{C4B88B7D-977B-4DDC-9CC0-5C08EC1E09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26" name="Graphic 25" descr="Clipboard Checked">
            <a:extLst>
              <a:ext uri="{FF2B5EF4-FFF2-40B4-BE49-F238E27FC236}">
                <a16:creationId xmlns:a16="http://schemas.microsoft.com/office/drawing/2014/main" id="{138C9C27-CEE9-4967-9191-09DF766A5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33" name="Picture 32" descr="A picture containing cabinet, clock&#10;&#10;Description automatically generated">
            <a:extLst>
              <a:ext uri="{FF2B5EF4-FFF2-40B4-BE49-F238E27FC236}">
                <a16:creationId xmlns:a16="http://schemas.microsoft.com/office/drawing/2014/main" id="{5FE8F256-23E2-4F73-A250-FBFB3311E1C0}"/>
              </a:ext>
            </a:extLst>
          </p:cNvPr>
          <p:cNvPicPr>
            <a:picLocks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46504"/>
            <a:ext cx="10515600" cy="38130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6A0547-C818-4DF7-94CC-EB6D21EA8CCF}"/>
              </a:ext>
            </a:extLst>
          </p:cNvPr>
          <p:cNvSpPr/>
          <p:nvPr/>
        </p:nvSpPr>
        <p:spPr>
          <a:xfrm>
            <a:off x="835152" y="1754258"/>
            <a:ext cx="10515600" cy="91242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01A37A-A18D-461E-AA9E-1540C5C37711}"/>
              </a:ext>
            </a:extLst>
          </p:cNvPr>
          <p:cNvSpPr/>
          <p:nvPr/>
        </p:nvSpPr>
        <p:spPr>
          <a:xfrm>
            <a:off x="3756454" y="2656703"/>
            <a:ext cx="7597346" cy="290186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0478-89A2-4562-8C3B-E4EEF68478FB}"/>
              </a:ext>
            </a:extLst>
          </p:cNvPr>
          <p:cNvSpPr/>
          <p:nvPr/>
        </p:nvSpPr>
        <p:spPr>
          <a:xfrm>
            <a:off x="838200" y="4646141"/>
            <a:ext cx="2918254" cy="91242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C6015-598A-4222-89E1-5E905F62EDE7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9" r="72577" b="23938"/>
          <a:stretch/>
        </p:blipFill>
        <p:spPr bwMode="auto">
          <a:xfrm>
            <a:off x="871802" y="2667669"/>
            <a:ext cx="2883730" cy="1977487"/>
          </a:xfrm>
          <a:prstGeom prst="rect">
            <a:avLst/>
          </a:prstGeom>
          <a:solidFill>
            <a:schemeClr val="bg1"/>
          </a:solidFill>
          <a:ln w="31750">
            <a:solidFill>
              <a:srgbClr val="0543AD"/>
            </a:solidFill>
          </a:ln>
        </p:spPr>
      </p:pic>
      <p:sp>
        <p:nvSpPr>
          <p:cNvPr id="7" name="Rectangle 6">
            <a:hlinkClick r:id="rId20" action="ppaction://hlinksldjump"/>
            <a:extLst>
              <a:ext uri="{FF2B5EF4-FFF2-40B4-BE49-F238E27FC236}">
                <a16:creationId xmlns:a16="http://schemas.microsoft.com/office/drawing/2014/main" id="{8BB85956-F76E-4EB9-B3BE-3542645A8B65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1" action="ppaction://hlinksldjump"/>
            <a:extLst>
              <a:ext uri="{FF2B5EF4-FFF2-40B4-BE49-F238E27FC236}">
                <a16:creationId xmlns:a16="http://schemas.microsoft.com/office/drawing/2014/main" id="{E2B253D3-7289-41F1-AD4B-7D4CFB8C3258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2" action="ppaction://hlinksldjump"/>
            <a:extLst>
              <a:ext uri="{FF2B5EF4-FFF2-40B4-BE49-F238E27FC236}">
                <a16:creationId xmlns:a16="http://schemas.microsoft.com/office/drawing/2014/main" id="{F7ADB1E0-D266-4503-989B-40D497A64A25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2" name="Rectangle 21">
            <a:hlinkClick r:id="rId23" action="ppaction://hlinksldjump"/>
            <a:extLst>
              <a:ext uri="{FF2B5EF4-FFF2-40B4-BE49-F238E27FC236}">
                <a16:creationId xmlns:a16="http://schemas.microsoft.com/office/drawing/2014/main" id="{F57F81D3-EE49-4C2C-9021-C7DFB47C56F5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Rectangle 23">
            <a:hlinkClick r:id="rId24" action="ppaction://hlinksldjump"/>
            <a:extLst>
              <a:ext uri="{FF2B5EF4-FFF2-40B4-BE49-F238E27FC236}">
                <a16:creationId xmlns:a16="http://schemas.microsoft.com/office/drawing/2014/main" id="{84C21878-9ACF-469F-8962-A58758EC9E8B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25" action="ppaction://hlinksldjump"/>
            <a:extLst>
              <a:ext uri="{FF2B5EF4-FFF2-40B4-BE49-F238E27FC236}">
                <a16:creationId xmlns:a16="http://schemas.microsoft.com/office/drawing/2014/main" id="{C291E48B-B9E0-4130-ACF4-1DBBB72A10D2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6" action="ppaction://hlinksldjump"/>
            <a:extLst>
              <a:ext uri="{FF2B5EF4-FFF2-40B4-BE49-F238E27FC236}">
                <a16:creationId xmlns:a16="http://schemas.microsoft.com/office/drawing/2014/main" id="{B7840128-1FF7-436A-9FF8-736BA7D2A603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>
            <a:hlinkClick r:id="rId27" action="ppaction://hlinksldjump"/>
            <a:extLst>
              <a:ext uri="{FF2B5EF4-FFF2-40B4-BE49-F238E27FC236}">
                <a16:creationId xmlns:a16="http://schemas.microsoft.com/office/drawing/2014/main" id="{8AEA73AE-DC50-4B04-9C53-A172F1289FFD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CDC97-A92E-4BE0-9223-368D9A8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House of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D1DB-7AEF-49F2-AFA3-B2FDB0107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C17F5-4B19-41E7-9190-8834E632F29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2" name="Graphic 1" descr="Clipboard Checked">
            <a:extLst>
              <a:ext uri="{FF2B5EF4-FFF2-40B4-BE49-F238E27FC236}">
                <a16:creationId xmlns:a16="http://schemas.microsoft.com/office/drawing/2014/main" id="{3D2430DB-0CB6-4221-A61A-FD225FF50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pic>
        <p:nvPicPr>
          <p:cNvPr id="13" name="Content Placeholder 2" descr="Users">
            <a:extLst>
              <a:ext uri="{FF2B5EF4-FFF2-40B4-BE49-F238E27FC236}">
                <a16:creationId xmlns:a16="http://schemas.microsoft.com/office/drawing/2014/main" id="{181C6BBF-0F12-4BAD-A927-6B8A082A1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4" name="Graphic 13" descr="Rocket">
            <a:extLst>
              <a:ext uri="{FF2B5EF4-FFF2-40B4-BE49-F238E27FC236}">
                <a16:creationId xmlns:a16="http://schemas.microsoft.com/office/drawing/2014/main" id="{F93BEAB7-8E4F-4813-A1A1-044F4AA384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6" name="Graphic 15" descr="Future">
            <a:extLst>
              <a:ext uri="{FF2B5EF4-FFF2-40B4-BE49-F238E27FC236}">
                <a16:creationId xmlns:a16="http://schemas.microsoft.com/office/drawing/2014/main" id="{243D4751-9B5F-4FDE-A31F-221789155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7" name="Graphic 16" descr="Question Mark">
            <a:extLst>
              <a:ext uri="{FF2B5EF4-FFF2-40B4-BE49-F238E27FC236}">
                <a16:creationId xmlns:a16="http://schemas.microsoft.com/office/drawing/2014/main" id="{6A85C16E-9D31-476A-9683-BE8445FEC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8" name="Graphic 17" descr="Puzzle">
            <a:extLst>
              <a:ext uri="{FF2B5EF4-FFF2-40B4-BE49-F238E27FC236}">
                <a16:creationId xmlns:a16="http://schemas.microsoft.com/office/drawing/2014/main" id="{C447AC53-031E-4556-8C0E-4E0CA02A44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6B3EB862-29D2-4D0C-9D89-A8785406F8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" name="Graphic 2" descr="Books">
            <a:extLst>
              <a:ext uri="{FF2B5EF4-FFF2-40B4-BE49-F238E27FC236}">
                <a16:creationId xmlns:a16="http://schemas.microsoft.com/office/drawing/2014/main" id="{38D7BE5B-72F9-4418-B59E-58FA807184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9" name="Graphic 8" descr="Clipboard Checked">
            <a:extLst>
              <a:ext uri="{FF2B5EF4-FFF2-40B4-BE49-F238E27FC236}">
                <a16:creationId xmlns:a16="http://schemas.microsoft.com/office/drawing/2014/main" id="{DE48DC4E-1358-4AB5-8190-D9FC909D5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22" name="Picture 21" descr="A picture containing cabinet, clock&#10;&#10;Description automatically generated">
            <a:extLst>
              <a:ext uri="{FF2B5EF4-FFF2-40B4-BE49-F238E27FC236}">
                <a16:creationId xmlns:a16="http://schemas.microsoft.com/office/drawing/2014/main" id="{55DF5088-D9FB-449C-A616-3018A58F298E}"/>
              </a:ext>
            </a:extLst>
          </p:cNvPr>
          <p:cNvPicPr>
            <a:picLocks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46504"/>
            <a:ext cx="10515600" cy="38130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321C7FE-86E5-4F4D-BBE8-0EBEE3B030B4}"/>
              </a:ext>
            </a:extLst>
          </p:cNvPr>
          <p:cNvSpPr/>
          <p:nvPr/>
        </p:nvSpPr>
        <p:spPr>
          <a:xfrm>
            <a:off x="835152" y="1746503"/>
            <a:ext cx="10512552" cy="38130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9BE74F4-A84B-43BB-9EFE-289A870FA4BC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5076" r="315" b="57328"/>
          <a:stretch/>
        </p:blipFill>
        <p:spPr bwMode="auto">
          <a:xfrm>
            <a:off x="3783105" y="1940339"/>
            <a:ext cx="7537613" cy="1434353"/>
          </a:xfrm>
          <a:prstGeom prst="rect">
            <a:avLst/>
          </a:prstGeom>
          <a:solidFill>
            <a:schemeClr val="bg1"/>
          </a:solidFill>
          <a:ln w="31750">
            <a:solidFill>
              <a:srgbClr val="0543AD"/>
            </a:solidFill>
          </a:ln>
        </p:spPr>
      </p:pic>
      <p:sp>
        <p:nvSpPr>
          <p:cNvPr id="7" name="Rectangle 6">
            <a:hlinkClick r:id="rId21" action="ppaction://hlinksldjump"/>
            <a:extLst>
              <a:ext uri="{FF2B5EF4-FFF2-40B4-BE49-F238E27FC236}">
                <a16:creationId xmlns:a16="http://schemas.microsoft.com/office/drawing/2014/main" id="{3B978C76-30B9-42B0-AB3A-1D2CBE08E4DA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 7">
            <a:hlinkClick r:id="rId22" action="ppaction://hlinksldjump"/>
            <a:extLst>
              <a:ext uri="{FF2B5EF4-FFF2-40B4-BE49-F238E27FC236}">
                <a16:creationId xmlns:a16="http://schemas.microsoft.com/office/drawing/2014/main" id="{18ED9ED8-F655-477B-B0BC-CD5929850576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3" action="ppaction://hlinksldjump"/>
            <a:extLst>
              <a:ext uri="{FF2B5EF4-FFF2-40B4-BE49-F238E27FC236}">
                <a16:creationId xmlns:a16="http://schemas.microsoft.com/office/drawing/2014/main" id="{0E0F1E7C-DC24-47FC-8CF7-4B82ABA6F096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4" action="ppaction://hlinksldjump"/>
            <a:extLst>
              <a:ext uri="{FF2B5EF4-FFF2-40B4-BE49-F238E27FC236}">
                <a16:creationId xmlns:a16="http://schemas.microsoft.com/office/drawing/2014/main" id="{70DD0F09-413F-4DC1-B76A-91A6B6067499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5" action="ppaction://hlinksldjump"/>
            <a:extLst>
              <a:ext uri="{FF2B5EF4-FFF2-40B4-BE49-F238E27FC236}">
                <a16:creationId xmlns:a16="http://schemas.microsoft.com/office/drawing/2014/main" id="{623E38EE-BB0C-473B-92D3-8260BCC6A4F6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6" action="ppaction://hlinksldjump"/>
            <a:extLst>
              <a:ext uri="{FF2B5EF4-FFF2-40B4-BE49-F238E27FC236}">
                <a16:creationId xmlns:a16="http://schemas.microsoft.com/office/drawing/2014/main" id="{AC3D1707-5FC0-4E87-AFCF-80358A79A3D7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7" action="ppaction://hlinksldjump"/>
            <a:extLst>
              <a:ext uri="{FF2B5EF4-FFF2-40B4-BE49-F238E27FC236}">
                <a16:creationId xmlns:a16="http://schemas.microsoft.com/office/drawing/2014/main" id="{CEBE75C0-9C9A-4EAD-9913-1B068AEDABF9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>
            <a:hlinkClick r:id="rId28" action="ppaction://hlinksldjump"/>
            <a:extLst>
              <a:ext uri="{FF2B5EF4-FFF2-40B4-BE49-F238E27FC236}">
                <a16:creationId xmlns:a16="http://schemas.microsoft.com/office/drawing/2014/main" id="{4CC98C44-12E3-49E7-B298-CB739BEAF835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6CDC97-A92E-4BE0-9223-368D9A83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House of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AD1DB-7AEF-49F2-AFA3-B2FDB0107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C17F5-4B19-41E7-9190-8834E632F29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Parker Stensrud</a:t>
            </a:r>
          </a:p>
          <a:p>
            <a:endParaRPr lang="en-US"/>
          </a:p>
        </p:txBody>
      </p:sp>
      <p:pic>
        <p:nvPicPr>
          <p:cNvPr id="2" name="Graphic 1" descr="Clipboard Checked">
            <a:extLst>
              <a:ext uri="{FF2B5EF4-FFF2-40B4-BE49-F238E27FC236}">
                <a16:creationId xmlns:a16="http://schemas.microsoft.com/office/drawing/2014/main" id="{3D2430DB-0CB6-4221-A61A-FD225FF5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pic>
        <p:nvPicPr>
          <p:cNvPr id="13" name="Content Placeholder 2" descr="Users">
            <a:extLst>
              <a:ext uri="{FF2B5EF4-FFF2-40B4-BE49-F238E27FC236}">
                <a16:creationId xmlns:a16="http://schemas.microsoft.com/office/drawing/2014/main" id="{181C6BBF-0F12-4BAD-A927-6B8A082A1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4" name="Graphic 13" descr="Rocket">
            <a:extLst>
              <a:ext uri="{FF2B5EF4-FFF2-40B4-BE49-F238E27FC236}">
                <a16:creationId xmlns:a16="http://schemas.microsoft.com/office/drawing/2014/main" id="{F93BEAB7-8E4F-4813-A1A1-044F4AA38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6" name="Graphic 15" descr="Future">
            <a:extLst>
              <a:ext uri="{FF2B5EF4-FFF2-40B4-BE49-F238E27FC236}">
                <a16:creationId xmlns:a16="http://schemas.microsoft.com/office/drawing/2014/main" id="{243D4751-9B5F-4FDE-A31F-221789155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7" name="Graphic 16" descr="Question Mark">
            <a:extLst>
              <a:ext uri="{FF2B5EF4-FFF2-40B4-BE49-F238E27FC236}">
                <a16:creationId xmlns:a16="http://schemas.microsoft.com/office/drawing/2014/main" id="{6A85C16E-9D31-476A-9683-BE8445FEC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8" name="Graphic 17" descr="Puzzle">
            <a:extLst>
              <a:ext uri="{FF2B5EF4-FFF2-40B4-BE49-F238E27FC236}">
                <a16:creationId xmlns:a16="http://schemas.microsoft.com/office/drawing/2014/main" id="{C447AC53-031E-4556-8C0E-4E0CA02A4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6B3EB862-29D2-4D0C-9D89-A8785406F8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" name="Graphic 2" descr="Books">
            <a:extLst>
              <a:ext uri="{FF2B5EF4-FFF2-40B4-BE49-F238E27FC236}">
                <a16:creationId xmlns:a16="http://schemas.microsoft.com/office/drawing/2014/main" id="{38D7BE5B-72F9-4418-B59E-58FA807184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9" name="Graphic 8" descr="Clipboard Checked">
            <a:extLst>
              <a:ext uri="{FF2B5EF4-FFF2-40B4-BE49-F238E27FC236}">
                <a16:creationId xmlns:a16="http://schemas.microsoft.com/office/drawing/2014/main" id="{DE48DC4E-1358-4AB5-8190-D9FC909D5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7" name="Picture 6" descr="A picture containing cabinet, clock&#10;&#10;Description automatically generated">
            <a:extLst>
              <a:ext uri="{FF2B5EF4-FFF2-40B4-BE49-F238E27FC236}">
                <a16:creationId xmlns:a16="http://schemas.microsoft.com/office/drawing/2014/main" id="{ACE41341-3B3D-498A-A998-FE8979E04971}"/>
              </a:ext>
            </a:extLst>
          </p:cNvPr>
          <p:cNvPicPr>
            <a:picLocks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746504"/>
            <a:ext cx="10515600" cy="38130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016EED-1C72-41F3-9CB1-421CE76E866A}"/>
              </a:ext>
            </a:extLst>
          </p:cNvPr>
          <p:cNvSpPr/>
          <p:nvPr/>
        </p:nvSpPr>
        <p:spPr>
          <a:xfrm>
            <a:off x="835152" y="1746503"/>
            <a:ext cx="10512552" cy="38130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cabinet, clock&#10;&#10;Description automatically generated">
            <a:extLst>
              <a:ext uri="{FF2B5EF4-FFF2-40B4-BE49-F238E27FC236}">
                <a16:creationId xmlns:a16="http://schemas.microsoft.com/office/drawing/2014/main" id="{71A6F06D-9E8C-44F0-9566-A16DBABAEFD7}"/>
              </a:ext>
            </a:extLst>
          </p:cNvPr>
          <p:cNvPicPr>
            <a:picLocks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76145" r="246" b="326"/>
          <a:stretch/>
        </p:blipFill>
        <p:spPr>
          <a:xfrm>
            <a:off x="871064" y="4650006"/>
            <a:ext cx="10459823" cy="897141"/>
          </a:xfrm>
          <a:prstGeom prst="rect">
            <a:avLst/>
          </a:prstGeom>
          <a:ln w="31750">
            <a:solidFill>
              <a:srgbClr val="0B3D91"/>
            </a:solidFill>
          </a:ln>
        </p:spPr>
      </p:pic>
      <p:sp>
        <p:nvSpPr>
          <p:cNvPr id="8" name="Rectangle 7">
            <a:hlinkClick r:id="rId19" action="ppaction://hlinksldjump"/>
            <a:extLst>
              <a:ext uri="{FF2B5EF4-FFF2-40B4-BE49-F238E27FC236}">
                <a16:creationId xmlns:a16="http://schemas.microsoft.com/office/drawing/2014/main" id="{AC6D46E6-E341-42A2-A367-F4529B2C9F9A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0" action="ppaction://hlinksldjump"/>
            <a:extLst>
              <a:ext uri="{FF2B5EF4-FFF2-40B4-BE49-F238E27FC236}">
                <a16:creationId xmlns:a16="http://schemas.microsoft.com/office/drawing/2014/main" id="{FD5A8A1C-5E53-45E8-8C6E-E05BED9FAC34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1" action="ppaction://hlinksldjump"/>
            <a:extLst>
              <a:ext uri="{FF2B5EF4-FFF2-40B4-BE49-F238E27FC236}">
                <a16:creationId xmlns:a16="http://schemas.microsoft.com/office/drawing/2014/main" id="{B71569C9-E0F6-4D20-9BA1-A93A8F19FE52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Rectangle 23">
            <a:hlinkClick r:id="rId22" action="ppaction://hlinksldjump"/>
            <a:extLst>
              <a:ext uri="{FF2B5EF4-FFF2-40B4-BE49-F238E27FC236}">
                <a16:creationId xmlns:a16="http://schemas.microsoft.com/office/drawing/2014/main" id="{F3227A65-ED5B-4B33-A9F7-9A995D157525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 25">
            <a:hlinkClick r:id="rId23" action="ppaction://hlinksldjump"/>
            <a:extLst>
              <a:ext uri="{FF2B5EF4-FFF2-40B4-BE49-F238E27FC236}">
                <a16:creationId xmlns:a16="http://schemas.microsoft.com/office/drawing/2014/main" id="{7DE15B8C-A148-480F-A488-083BA5D595E4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24" action="ppaction://hlinksldjump"/>
            <a:extLst>
              <a:ext uri="{FF2B5EF4-FFF2-40B4-BE49-F238E27FC236}">
                <a16:creationId xmlns:a16="http://schemas.microsoft.com/office/drawing/2014/main" id="{9AAE99E6-46A3-4587-8867-74091CF28203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5" action="ppaction://hlinksldjump"/>
            <a:extLst>
              <a:ext uri="{FF2B5EF4-FFF2-40B4-BE49-F238E27FC236}">
                <a16:creationId xmlns:a16="http://schemas.microsoft.com/office/drawing/2014/main" id="{81298017-9D84-4C4A-BDB0-58CF0DA43517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>
            <a:hlinkClick r:id="rId26" action="ppaction://hlinksldjump"/>
            <a:extLst>
              <a:ext uri="{FF2B5EF4-FFF2-40B4-BE49-F238E27FC236}">
                <a16:creationId xmlns:a16="http://schemas.microsoft.com/office/drawing/2014/main" id="{68638E4D-9AAE-4F39-8260-A378D7DD0B28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C8C9A-9AFF-4CFC-BAE7-58EC5BB7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18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00DDF-8479-401E-A1FD-2D07DAE7B8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1F1814-0AF6-423A-AC62-D1BA366EB730}"/>
              </a:ext>
            </a:extLst>
          </p:cNvPr>
          <p:cNvSpPr/>
          <p:nvPr/>
        </p:nvSpPr>
        <p:spPr>
          <a:xfrm rot="16200000">
            <a:off x="1949197" y="3013992"/>
            <a:ext cx="3309266" cy="957944"/>
          </a:xfrm>
          <a:prstGeom prst="roundRect">
            <a:avLst/>
          </a:prstGeom>
          <a:solidFill>
            <a:srgbClr val="FC3D2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Bottle Jack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C745A0-8FE2-46B4-B85B-C4019DDC908F}"/>
              </a:ext>
            </a:extLst>
          </p:cNvPr>
          <p:cNvSpPr/>
          <p:nvPr/>
        </p:nvSpPr>
        <p:spPr>
          <a:xfrm rot="16200000">
            <a:off x="2907140" y="3013992"/>
            <a:ext cx="3309266" cy="95794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Telescopic legs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DA9474-1AB5-4A2D-BE2F-3F4C47DC5AF5}"/>
              </a:ext>
            </a:extLst>
          </p:cNvPr>
          <p:cNvSpPr/>
          <p:nvPr/>
        </p:nvSpPr>
        <p:spPr>
          <a:xfrm rot="16200000">
            <a:off x="3865083" y="3013992"/>
            <a:ext cx="3309266" cy="95794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Spring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80F88-7849-49B6-AA9C-E0AF523AD7C4}"/>
              </a:ext>
            </a:extLst>
          </p:cNvPr>
          <p:cNvSpPr/>
          <p:nvPr/>
        </p:nvSpPr>
        <p:spPr>
          <a:xfrm rot="16200000">
            <a:off x="5780971" y="3013988"/>
            <a:ext cx="3309262" cy="957942"/>
          </a:xfrm>
          <a:prstGeom prst="roundRect">
            <a:avLst/>
          </a:prstGeom>
          <a:solidFill>
            <a:srgbClr val="0B3D9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Gas System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3546B9-69D4-43F7-AE4B-051B940D1CD1}"/>
              </a:ext>
            </a:extLst>
          </p:cNvPr>
          <p:cNvSpPr/>
          <p:nvPr/>
        </p:nvSpPr>
        <p:spPr>
          <a:xfrm rot="16200000">
            <a:off x="6738912" y="3013987"/>
            <a:ext cx="3309265" cy="9579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Secondary landing gear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BFAA452-5470-4FFB-A6AD-C201F205DFE2}"/>
              </a:ext>
            </a:extLst>
          </p:cNvPr>
          <p:cNvSpPr/>
          <p:nvPr/>
        </p:nvSpPr>
        <p:spPr>
          <a:xfrm rot="16200000">
            <a:off x="7696859" y="3013984"/>
            <a:ext cx="3309260" cy="957943"/>
          </a:xfrm>
          <a:prstGeom prst="roundRect">
            <a:avLst/>
          </a:prstGeom>
          <a:solidFill>
            <a:srgbClr val="FF841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Rack and pinion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C2777A-6549-4D8B-94E9-6B06C1EC7FB2}"/>
              </a:ext>
            </a:extLst>
          </p:cNvPr>
          <p:cNvSpPr/>
          <p:nvPr/>
        </p:nvSpPr>
        <p:spPr>
          <a:xfrm>
            <a:off x="3124858" y="1085669"/>
            <a:ext cx="6705601" cy="7526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Concepts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BEE4DD-92D1-404D-AAC5-F7F492842780}"/>
              </a:ext>
            </a:extLst>
          </p:cNvPr>
          <p:cNvSpPr/>
          <p:nvPr/>
        </p:nvSpPr>
        <p:spPr>
          <a:xfrm rot="16200000">
            <a:off x="574490" y="2597228"/>
            <a:ext cx="4061927" cy="1038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Datum(slider)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1804A3-3316-4F84-9A30-51E61BA4661C}"/>
              </a:ext>
            </a:extLst>
          </p:cNvPr>
          <p:cNvSpPr/>
          <p:nvPr/>
        </p:nvSpPr>
        <p:spPr>
          <a:xfrm rot="16200000">
            <a:off x="4823026" y="3013992"/>
            <a:ext cx="3309266" cy="95794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Tripod</a:t>
            </a:r>
          </a:p>
        </p:txBody>
      </p:sp>
      <p:pic>
        <p:nvPicPr>
          <p:cNvPr id="26" name="Graphic 25" descr="Clipboard Checked">
            <a:extLst>
              <a:ext uri="{FF2B5EF4-FFF2-40B4-BE49-F238E27FC236}">
                <a16:creationId xmlns:a16="http://schemas.microsoft.com/office/drawing/2014/main" id="{1CEB5B8D-3F73-4785-AEE7-C46B1CEC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C8C9A-9AFF-4CFC-BAE7-58EC5BB7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00DDF-8479-401E-A1FD-2D07DAE7B8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1804A3-3316-4F84-9A30-51E61BA4661C}"/>
              </a:ext>
            </a:extLst>
          </p:cNvPr>
          <p:cNvSpPr/>
          <p:nvPr/>
        </p:nvSpPr>
        <p:spPr>
          <a:xfrm rot="16200000">
            <a:off x="2145906" y="2184049"/>
            <a:ext cx="4061916" cy="103880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Datum(Tripod)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BFAA452-5470-4FFB-A6AD-C201F205DFE2}"/>
              </a:ext>
            </a:extLst>
          </p:cNvPr>
          <p:cNvSpPr/>
          <p:nvPr/>
        </p:nvSpPr>
        <p:spPr>
          <a:xfrm rot="16200000">
            <a:off x="6394440" y="2600804"/>
            <a:ext cx="3309260" cy="957943"/>
          </a:xfrm>
          <a:prstGeom prst="roundRect">
            <a:avLst/>
          </a:prstGeom>
          <a:solidFill>
            <a:srgbClr val="FF841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Rack and pinion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C2777A-6549-4D8B-94E9-6B06C1EC7FB2}"/>
              </a:ext>
            </a:extLst>
          </p:cNvPr>
          <p:cNvSpPr/>
          <p:nvPr/>
        </p:nvSpPr>
        <p:spPr>
          <a:xfrm>
            <a:off x="4696271" y="672495"/>
            <a:ext cx="3831771" cy="7526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Concepts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1F1814-0AF6-423A-AC62-D1BA366EB730}"/>
              </a:ext>
            </a:extLst>
          </p:cNvPr>
          <p:cNvSpPr/>
          <p:nvPr/>
        </p:nvSpPr>
        <p:spPr>
          <a:xfrm rot="16200000">
            <a:off x="3520610" y="2600818"/>
            <a:ext cx="3309266" cy="957944"/>
          </a:xfrm>
          <a:prstGeom prst="roundRect">
            <a:avLst/>
          </a:prstGeom>
          <a:solidFill>
            <a:srgbClr val="FC3D2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Bottle Jack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DA9474-1AB5-4A2D-BE2F-3F4C47DC5AF5}"/>
              </a:ext>
            </a:extLst>
          </p:cNvPr>
          <p:cNvSpPr/>
          <p:nvPr/>
        </p:nvSpPr>
        <p:spPr>
          <a:xfrm rot="16200000">
            <a:off x="4478554" y="2600808"/>
            <a:ext cx="3309266" cy="95794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Spring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80F88-7849-49B6-AA9C-E0AF523AD7C4}"/>
              </a:ext>
            </a:extLst>
          </p:cNvPr>
          <p:cNvSpPr/>
          <p:nvPr/>
        </p:nvSpPr>
        <p:spPr>
          <a:xfrm rot="16200000">
            <a:off x="5436495" y="2600810"/>
            <a:ext cx="3309262" cy="957942"/>
          </a:xfrm>
          <a:prstGeom prst="roundRect">
            <a:avLst/>
          </a:prstGeom>
          <a:solidFill>
            <a:srgbClr val="0B3D9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Gas System</a:t>
            </a:r>
          </a:p>
        </p:txBody>
      </p:sp>
      <p:pic>
        <p:nvPicPr>
          <p:cNvPr id="6" name="Graphic 5" descr="Clipboard Checked">
            <a:extLst>
              <a:ext uri="{FF2B5EF4-FFF2-40B4-BE49-F238E27FC236}">
                <a16:creationId xmlns:a16="http://schemas.microsoft.com/office/drawing/2014/main" id="{5B6D15CD-AD77-4C48-ACE9-EE034FBE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C8C9A-9AFF-4CFC-BAE7-58EC5BB71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00DDF-8479-401E-A1FD-2D07DAE7B8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1F1814-0AF6-423A-AC62-D1BA366EB730}"/>
              </a:ext>
            </a:extLst>
          </p:cNvPr>
          <p:cNvSpPr/>
          <p:nvPr/>
        </p:nvSpPr>
        <p:spPr>
          <a:xfrm rot="16200000">
            <a:off x="3520610" y="2600818"/>
            <a:ext cx="3309266" cy="957944"/>
          </a:xfrm>
          <a:prstGeom prst="roundRect">
            <a:avLst/>
          </a:prstGeom>
          <a:solidFill>
            <a:srgbClr val="FC3D2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Bottle Jack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DA9474-1AB5-4A2D-BE2F-3F4C47DC5AF5}"/>
              </a:ext>
            </a:extLst>
          </p:cNvPr>
          <p:cNvSpPr/>
          <p:nvPr/>
        </p:nvSpPr>
        <p:spPr>
          <a:xfrm rot="16200000">
            <a:off x="4478554" y="2600808"/>
            <a:ext cx="3309266" cy="95794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Spring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80F88-7849-49B6-AA9C-E0AF523AD7C4}"/>
              </a:ext>
            </a:extLst>
          </p:cNvPr>
          <p:cNvSpPr/>
          <p:nvPr/>
        </p:nvSpPr>
        <p:spPr>
          <a:xfrm rot="16200000">
            <a:off x="5436495" y="2600810"/>
            <a:ext cx="3309262" cy="957942"/>
          </a:xfrm>
          <a:prstGeom prst="roundRect">
            <a:avLst/>
          </a:prstGeom>
          <a:solidFill>
            <a:srgbClr val="0B3D9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</a:rPr>
              <a:t>Gas System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3D6FFF0-D34E-42D2-AAB1-44C516B3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Final Three Concepts</a:t>
            </a:r>
          </a:p>
        </p:txBody>
      </p:sp>
      <p:pic>
        <p:nvPicPr>
          <p:cNvPr id="6" name="Graphic 5" descr="Clipboard Checked">
            <a:extLst>
              <a:ext uri="{FF2B5EF4-FFF2-40B4-BE49-F238E27FC236}">
                <a16:creationId xmlns:a16="http://schemas.microsoft.com/office/drawing/2014/main" id="{0284DAB5-6BAA-46A7-9862-E788A0928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225 -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2617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3" grpId="0" animBg="1"/>
      <p:bldP spid="13" grpId="1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15460E8-0E27-4AF6-B707-AA2CC8DA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Analytical Hierarchy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CF886-5BF6-49E8-9A01-3697FB9409D6}"/>
              </a:ext>
            </a:extLst>
          </p:cNvPr>
          <p:cNvSpPr txBox="1"/>
          <p:nvPr/>
        </p:nvSpPr>
        <p:spPr>
          <a:xfrm>
            <a:off x="11681968" y="6197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8" name="Content Placeholder 2" descr="Users">
            <a:extLst>
              <a:ext uri="{FF2B5EF4-FFF2-40B4-BE49-F238E27FC236}">
                <a16:creationId xmlns:a16="http://schemas.microsoft.com/office/drawing/2014/main" id="{23A6A66D-6B61-407B-BD68-C50CF3A2B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270E297D-0F3A-4F07-890E-73975A997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1" name="Graphic 10" descr="Future">
            <a:extLst>
              <a:ext uri="{FF2B5EF4-FFF2-40B4-BE49-F238E27FC236}">
                <a16:creationId xmlns:a16="http://schemas.microsoft.com/office/drawing/2014/main" id="{6ABC7C82-1481-4A1A-955B-8A97B4C8E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6B221FD8-A526-48CE-AEB0-DFABE047F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3" name="Graphic 12" descr="Puzzle">
            <a:extLst>
              <a:ext uri="{FF2B5EF4-FFF2-40B4-BE49-F238E27FC236}">
                <a16:creationId xmlns:a16="http://schemas.microsoft.com/office/drawing/2014/main" id="{995E21F0-77E0-41AA-A2AF-04D1116E0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0E054E0C-9BA8-48EE-8146-2BDFB68BF2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5" name="Graphic 4" descr="Books">
            <a:extLst>
              <a:ext uri="{FF2B5EF4-FFF2-40B4-BE49-F238E27FC236}">
                <a16:creationId xmlns:a16="http://schemas.microsoft.com/office/drawing/2014/main" id="{BA0593CE-ADFC-4EF2-835B-3DA70A05F3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7" name="Graphic 6" descr="Clipboard Checked">
            <a:extLst>
              <a:ext uri="{FF2B5EF4-FFF2-40B4-BE49-F238E27FC236}">
                <a16:creationId xmlns:a16="http://schemas.microsoft.com/office/drawing/2014/main" id="{2A4639FE-8BDE-4FBB-9D9C-671D9ED333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23" name="Graphic 22" descr="Clipboard Checked">
            <a:extLst>
              <a:ext uri="{FF2B5EF4-FFF2-40B4-BE49-F238E27FC236}">
                <a16:creationId xmlns:a16="http://schemas.microsoft.com/office/drawing/2014/main" id="{882331D0-3C2E-4340-BA3B-953B5BBAF7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sp>
        <p:nvSpPr>
          <p:cNvPr id="20" name="Rectangle 19">
            <a:hlinkClick r:id="rId18" action="ppaction://hlinksldjump"/>
            <a:extLst>
              <a:ext uri="{FF2B5EF4-FFF2-40B4-BE49-F238E27FC236}">
                <a16:creationId xmlns:a16="http://schemas.microsoft.com/office/drawing/2014/main" id="{98941901-D63A-48A2-8269-35B41350D661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19" action="ppaction://hlinksldjump"/>
            <a:extLst>
              <a:ext uri="{FF2B5EF4-FFF2-40B4-BE49-F238E27FC236}">
                <a16:creationId xmlns:a16="http://schemas.microsoft.com/office/drawing/2014/main" id="{E5CDF743-C2F6-4764-AB80-377D4A8B8CE2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0" action="ppaction://hlinksldjump"/>
            <a:extLst>
              <a:ext uri="{FF2B5EF4-FFF2-40B4-BE49-F238E27FC236}">
                <a16:creationId xmlns:a16="http://schemas.microsoft.com/office/drawing/2014/main" id="{D90D726E-F6E6-406E-A552-8227C5664452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1" action="ppaction://hlinksldjump"/>
            <a:extLst>
              <a:ext uri="{FF2B5EF4-FFF2-40B4-BE49-F238E27FC236}">
                <a16:creationId xmlns:a16="http://schemas.microsoft.com/office/drawing/2014/main" id="{93E36E49-CF27-45CA-A6D6-932CA51D809E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2" action="ppaction://hlinksldjump"/>
            <a:extLst>
              <a:ext uri="{FF2B5EF4-FFF2-40B4-BE49-F238E27FC236}">
                <a16:creationId xmlns:a16="http://schemas.microsoft.com/office/drawing/2014/main" id="{2DA585F7-FFD3-49B5-AC43-C1133B73B827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>
            <a:hlinkClick r:id="rId23" action="ppaction://hlinksldjump"/>
            <a:extLst>
              <a:ext uri="{FF2B5EF4-FFF2-40B4-BE49-F238E27FC236}">
                <a16:creationId xmlns:a16="http://schemas.microsoft.com/office/drawing/2014/main" id="{43A89F81-2A83-4F28-BCF0-57CD45ECDD2B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5" name="Rectangle 34">
            <a:hlinkClick r:id="rId24" action="ppaction://hlinksldjump"/>
            <a:extLst>
              <a:ext uri="{FF2B5EF4-FFF2-40B4-BE49-F238E27FC236}">
                <a16:creationId xmlns:a16="http://schemas.microsoft.com/office/drawing/2014/main" id="{A24040C8-DC49-4BD9-AF8D-72BD6BB2B9FD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7" name="Rectangle 36">
            <a:hlinkClick r:id="rId25" action="ppaction://hlinksldjump"/>
            <a:extLst>
              <a:ext uri="{FF2B5EF4-FFF2-40B4-BE49-F238E27FC236}">
                <a16:creationId xmlns:a16="http://schemas.microsoft.com/office/drawing/2014/main" id="{57EE3281-9B8B-4503-8EAB-04464AEB0380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6CFBF-1B9D-42AC-B88D-368CB59B6ED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09800" y="1906405"/>
            <a:ext cx="7792616" cy="1559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6219E-3AA6-4E62-A1C0-CE1FF93265C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20126" y="3962179"/>
            <a:ext cx="2351747" cy="1559708"/>
          </a:xfrm>
          <a:prstGeom prst="rect">
            <a:avLst/>
          </a:prstGeom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6216F8C3-BDE8-4E8F-9C84-EE6FC2F6248F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James Evans</a:t>
            </a:r>
          </a:p>
        </p:txBody>
      </p:sp>
    </p:spTree>
    <p:extLst>
      <p:ext uri="{BB962C8B-B14F-4D97-AF65-F5344CB8AC3E}">
        <p14:creationId xmlns:p14="http://schemas.microsoft.com/office/powerpoint/2010/main" val="2354460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2C8F-BF42-403A-9126-0C57C0F9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Bottle Jack Hydraulic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E257-91AA-4DF0-9A39-CADC7A75E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611089"/>
            <a:ext cx="5339763" cy="40990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/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/>
              <a:t> Environmental concerns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/>
              <a:t> Low maintenance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/>
              <a:t> Good reusability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/>
              <a:t> Team assumptions</a:t>
            </a:r>
          </a:p>
          <a:p>
            <a:pPr lvl="1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/>
              <a:t> Ball Joint near the hydraulic press point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6400F-F0E6-46DC-87E6-9AE5FB0C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714134"/>
            <a:ext cx="6949440" cy="409903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75D3C-D63E-4845-B110-542E24198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20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CEFF4A3-C3E9-4EC0-B18C-2DA388C3B50A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James Evans</a:t>
            </a:r>
          </a:p>
        </p:txBody>
      </p:sp>
      <p:pic>
        <p:nvPicPr>
          <p:cNvPr id="10" name="Content Placeholder 2" descr="Users">
            <a:extLst>
              <a:ext uri="{FF2B5EF4-FFF2-40B4-BE49-F238E27FC236}">
                <a16:creationId xmlns:a16="http://schemas.microsoft.com/office/drawing/2014/main" id="{F3D3A1D5-8CC8-493F-A48E-BFA667DCF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1" name="Graphic 10" descr="Rocket">
            <a:extLst>
              <a:ext uri="{FF2B5EF4-FFF2-40B4-BE49-F238E27FC236}">
                <a16:creationId xmlns:a16="http://schemas.microsoft.com/office/drawing/2014/main" id="{3EA6D179-6FEE-42DE-AD4B-1A4C8D9DE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3" name="Graphic 12" descr="Future">
            <a:extLst>
              <a:ext uri="{FF2B5EF4-FFF2-40B4-BE49-F238E27FC236}">
                <a16:creationId xmlns:a16="http://schemas.microsoft.com/office/drawing/2014/main" id="{6125EB07-5913-41E1-BC40-FADC74D4B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B9BD8FF4-51C5-4AE2-9DED-28CB4F0010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5" name="Graphic 14" descr="Puzzle">
            <a:extLst>
              <a:ext uri="{FF2B5EF4-FFF2-40B4-BE49-F238E27FC236}">
                <a16:creationId xmlns:a16="http://schemas.microsoft.com/office/drawing/2014/main" id="{BB05AADA-24E4-45FE-819C-156246F70A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4E6BFDCD-F526-40BB-9926-6A3F0AADBD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4CD45A0-D4B7-48B7-B254-52DEC2FFB6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20" name="Graphic 19" descr="Clipboard Checked">
            <a:extLst>
              <a:ext uri="{FF2B5EF4-FFF2-40B4-BE49-F238E27FC236}">
                <a16:creationId xmlns:a16="http://schemas.microsoft.com/office/drawing/2014/main" id="{81E0F051-4309-4788-BA4F-912A236ACA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24" name="Graphic 23" descr="Clipboard Checked">
            <a:extLst>
              <a:ext uri="{FF2B5EF4-FFF2-40B4-BE49-F238E27FC236}">
                <a16:creationId xmlns:a16="http://schemas.microsoft.com/office/drawing/2014/main" id="{1BFB5B08-A8C7-4591-A77D-AD7B226655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sp>
        <p:nvSpPr>
          <p:cNvPr id="18" name="Rectangle 17">
            <a:hlinkClick r:id="rId20" action="ppaction://hlinksldjump"/>
            <a:extLst>
              <a:ext uri="{FF2B5EF4-FFF2-40B4-BE49-F238E27FC236}">
                <a16:creationId xmlns:a16="http://schemas.microsoft.com/office/drawing/2014/main" id="{A1A58F71-E4F0-4503-8B9D-E3C671A198C9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hlinkClick r:id="rId21" action="ppaction://hlinksldjump"/>
            <a:extLst>
              <a:ext uri="{FF2B5EF4-FFF2-40B4-BE49-F238E27FC236}">
                <a16:creationId xmlns:a16="http://schemas.microsoft.com/office/drawing/2014/main" id="{C4F9798B-4413-402B-B69A-D0264F5D6AA0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 25">
            <a:hlinkClick r:id="rId22" action="ppaction://hlinksldjump"/>
            <a:extLst>
              <a:ext uri="{FF2B5EF4-FFF2-40B4-BE49-F238E27FC236}">
                <a16:creationId xmlns:a16="http://schemas.microsoft.com/office/drawing/2014/main" id="{A1955FF0-140E-4A4F-A93B-39C2DA3AAC9E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23" action="ppaction://hlinksldjump"/>
            <a:extLst>
              <a:ext uri="{FF2B5EF4-FFF2-40B4-BE49-F238E27FC236}">
                <a16:creationId xmlns:a16="http://schemas.microsoft.com/office/drawing/2014/main" id="{CFED84FE-4065-4CAB-8142-1859C7D06EFD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24" action="ppaction://hlinksldjump"/>
            <a:extLst>
              <a:ext uri="{FF2B5EF4-FFF2-40B4-BE49-F238E27FC236}">
                <a16:creationId xmlns:a16="http://schemas.microsoft.com/office/drawing/2014/main" id="{670D6134-D172-4AD2-A60E-3C42331AD1C2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>
            <a:hlinkClick r:id="rId25" action="ppaction://hlinksldjump"/>
            <a:extLst>
              <a:ext uri="{FF2B5EF4-FFF2-40B4-BE49-F238E27FC236}">
                <a16:creationId xmlns:a16="http://schemas.microsoft.com/office/drawing/2014/main" id="{DA0AF368-9B8A-4061-88C2-0D19CBD38F65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" name="Rectangle 33">
            <a:hlinkClick r:id="rId26" action="ppaction://hlinksldjump"/>
            <a:extLst>
              <a:ext uri="{FF2B5EF4-FFF2-40B4-BE49-F238E27FC236}">
                <a16:creationId xmlns:a16="http://schemas.microsoft.com/office/drawing/2014/main" id="{22611DE1-4E91-47FB-9B68-1D8FD9F1D84F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6" name="Rectangle 35">
            <a:hlinkClick r:id="rId27" action="ppaction://hlinksldjump"/>
            <a:extLst>
              <a:ext uri="{FF2B5EF4-FFF2-40B4-BE49-F238E27FC236}">
                <a16:creationId xmlns:a16="http://schemas.microsoft.com/office/drawing/2014/main" id="{9C0015D7-2D9C-4D11-BF1C-C37DD1C875B6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7" name="Picture 26" descr="Diagram, icon&#10;&#10;Description automatically generated">
            <a:extLst>
              <a:ext uri="{FF2B5EF4-FFF2-40B4-BE49-F238E27FC236}">
                <a16:creationId xmlns:a16="http://schemas.microsoft.com/office/drawing/2014/main" id="{B66792C5-BFEE-450D-B583-B032674C23A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36" b="90520" l="9956" r="89981">
                        <a14:foregroundMark x1="47368" y1="89790" x2="47368" y2="89790"/>
                        <a14:foregroundMark x1="47051" y1="90520" x2="47051" y2="90520"/>
                        <a14:foregroundMark x1="47051" y1="90520" x2="47051" y2="90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" y="1603463"/>
            <a:ext cx="5567349" cy="38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9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0B7B-AE40-4D0F-B534-349A234F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6E-0B7D-4274-BB2E-B483FBBB6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C4497-8CFA-48F7-9BAA-F2B762A4D5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CAFFE27-0EED-43B1-A43A-166F0698DB14}"/>
              </a:ext>
            </a:extLst>
          </p:cNvPr>
          <p:cNvGraphicFramePr>
            <a:graphicFrameLocks/>
          </p:cNvGraphicFramePr>
          <p:nvPr/>
        </p:nvGraphicFramePr>
        <p:xfrm>
          <a:off x="1086162" y="1840101"/>
          <a:ext cx="10019675" cy="317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Content Placeholder 2" descr="Users">
            <a:extLst>
              <a:ext uri="{FF2B5EF4-FFF2-40B4-BE49-F238E27FC236}">
                <a16:creationId xmlns:a16="http://schemas.microsoft.com/office/drawing/2014/main" id="{4CED4A8E-C7D7-44D9-8C84-954BBFF82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5" name="Graphic 24" descr="Rocket">
            <a:extLst>
              <a:ext uri="{FF2B5EF4-FFF2-40B4-BE49-F238E27FC236}">
                <a16:creationId xmlns:a16="http://schemas.microsoft.com/office/drawing/2014/main" id="{AE7ABB8E-0106-4E2E-9E68-DB0A92B74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9" name="Graphic 28" descr="Future">
            <a:extLst>
              <a:ext uri="{FF2B5EF4-FFF2-40B4-BE49-F238E27FC236}">
                <a16:creationId xmlns:a16="http://schemas.microsoft.com/office/drawing/2014/main" id="{D20FDF6A-1308-47A0-A449-E381F5B5AC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1" name="Graphic 30" descr="Question Mark">
            <a:extLst>
              <a:ext uri="{FF2B5EF4-FFF2-40B4-BE49-F238E27FC236}">
                <a16:creationId xmlns:a16="http://schemas.microsoft.com/office/drawing/2014/main" id="{FD31A17C-D8E5-4FBC-A5DA-6D244B50A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33" name="Graphic 32" descr="Puzzle">
            <a:extLst>
              <a:ext uri="{FF2B5EF4-FFF2-40B4-BE49-F238E27FC236}">
                <a16:creationId xmlns:a16="http://schemas.microsoft.com/office/drawing/2014/main" id="{153E2CFB-602E-4219-8BC7-254C7FB1CB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5" name="Graphic 34" descr="Lightbulb and gear">
            <a:extLst>
              <a:ext uri="{FF2B5EF4-FFF2-40B4-BE49-F238E27FC236}">
                <a16:creationId xmlns:a16="http://schemas.microsoft.com/office/drawing/2014/main" id="{5263E187-F44B-4A0D-8EF7-D338E0D029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7" name="Graphic 36" descr="Clipboard Checked">
            <a:extLst>
              <a:ext uri="{FF2B5EF4-FFF2-40B4-BE49-F238E27FC236}">
                <a16:creationId xmlns:a16="http://schemas.microsoft.com/office/drawing/2014/main" id="{FCACE362-8414-41FC-9145-82D5D02181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8E83F99-952E-47A5-9829-43609426A0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0420872D-2020-4763-8F9D-F853F2B6ED24}"/>
              </a:ext>
            </a:extLst>
          </p:cNvPr>
          <p:cNvSpPr/>
          <p:nvPr/>
        </p:nvSpPr>
        <p:spPr>
          <a:xfrm>
            <a:off x="1483629" y="3887714"/>
            <a:ext cx="896234" cy="1035513"/>
          </a:xfrm>
          <a:prstGeom prst="upArrow">
            <a:avLst/>
          </a:prstGeom>
          <a:solidFill>
            <a:srgbClr val="FC3D21"/>
          </a:solidFill>
          <a:ln w="38100">
            <a:solidFill>
              <a:srgbClr val="0B3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8DF8C8-6BBC-4D00-9CAF-45652B0B849C}"/>
              </a:ext>
            </a:extLst>
          </p:cNvPr>
          <p:cNvGrpSpPr/>
          <p:nvPr/>
        </p:nvGrpSpPr>
        <p:grpSpPr>
          <a:xfrm>
            <a:off x="852273" y="4824752"/>
            <a:ext cx="2165038" cy="1276153"/>
            <a:chOff x="1773527" y="1906678"/>
            <a:chExt cx="1688792" cy="127615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21D596-5BA6-43A8-99AA-29648A386039}"/>
                </a:ext>
              </a:extLst>
            </p:cNvPr>
            <p:cNvSpPr/>
            <p:nvPr/>
          </p:nvSpPr>
          <p:spPr>
            <a:xfrm>
              <a:off x="1773527" y="1906678"/>
              <a:ext cx="1686416" cy="12711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48BE0E-F741-4D33-A81B-CE2680945171}"/>
                </a:ext>
              </a:extLst>
            </p:cNvPr>
            <p:cNvSpPr txBox="1"/>
            <p:nvPr/>
          </p:nvSpPr>
          <p:spPr>
            <a:xfrm>
              <a:off x="1773527" y="1911712"/>
              <a:ext cx="1688792" cy="1271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>
                  <a:latin typeface="Arial" panose="020B0604020202020204" pitchFamily="34" charset="0"/>
                </a:rPr>
                <a:t>Current Stage</a:t>
              </a:r>
            </a:p>
          </p:txBody>
        </p:sp>
      </p:grpSp>
      <p:sp>
        <p:nvSpPr>
          <p:cNvPr id="8" name="Rectangle 7">
            <a:hlinkClick r:id="rId23" action="ppaction://hlinksldjump"/>
            <a:extLst>
              <a:ext uri="{FF2B5EF4-FFF2-40B4-BE49-F238E27FC236}">
                <a16:creationId xmlns:a16="http://schemas.microsoft.com/office/drawing/2014/main" id="{F9ED7EFB-31F7-4E4C-B4E0-ECC958740D1B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4" action="ppaction://hlinksldjump"/>
            <a:extLst>
              <a:ext uri="{FF2B5EF4-FFF2-40B4-BE49-F238E27FC236}">
                <a16:creationId xmlns:a16="http://schemas.microsoft.com/office/drawing/2014/main" id="{7981A2FB-EA92-444E-81F8-6ECC4EEA1FC1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5" action="ppaction://hlinksldjump"/>
            <a:extLst>
              <a:ext uri="{FF2B5EF4-FFF2-40B4-BE49-F238E27FC236}">
                <a16:creationId xmlns:a16="http://schemas.microsoft.com/office/drawing/2014/main" id="{8EA8DB7D-0B26-4A27-B93C-E72C2DDA7B9A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6" action="ppaction://hlinksldjump"/>
            <a:extLst>
              <a:ext uri="{FF2B5EF4-FFF2-40B4-BE49-F238E27FC236}">
                <a16:creationId xmlns:a16="http://schemas.microsoft.com/office/drawing/2014/main" id="{B59E8D68-4BF9-44B2-9872-8E7F21843033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7" action="ppaction://hlinksldjump"/>
            <a:extLst>
              <a:ext uri="{FF2B5EF4-FFF2-40B4-BE49-F238E27FC236}">
                <a16:creationId xmlns:a16="http://schemas.microsoft.com/office/drawing/2014/main" id="{0E4AFDB9-A8EE-417D-9C0F-0807A9398046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 12">
            <a:hlinkClick r:id="rId28" action="ppaction://hlinksldjump"/>
            <a:extLst>
              <a:ext uri="{FF2B5EF4-FFF2-40B4-BE49-F238E27FC236}">
                <a16:creationId xmlns:a16="http://schemas.microsoft.com/office/drawing/2014/main" id="{BAC6C4BA-73C3-4338-A082-28E754838DC1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29" action="ppaction://hlinksldjump"/>
            <a:extLst>
              <a:ext uri="{FF2B5EF4-FFF2-40B4-BE49-F238E27FC236}">
                <a16:creationId xmlns:a16="http://schemas.microsoft.com/office/drawing/2014/main" id="{0D229E1B-7D80-4304-BE04-112D37184238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30" action="ppaction://hlinksldjump"/>
            <a:extLst>
              <a:ext uri="{FF2B5EF4-FFF2-40B4-BE49-F238E27FC236}">
                <a16:creationId xmlns:a16="http://schemas.microsoft.com/office/drawing/2014/main" id="{94CD7462-56EB-4ADC-A0D0-A257A1BF2611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6000" r="-6000" b="1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B58E-EC13-4FC5-867F-68F4F9E04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44059"/>
            <a:ext cx="10515599" cy="87546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>
                <a:solidFill>
                  <a:srgbClr val="0B3D91"/>
                </a:solidFill>
                <a:latin typeface="Arial"/>
                <a:cs typeface="Arial"/>
              </a:rPr>
            </a:br>
            <a:br>
              <a:rPr lang="en-US" sz="4000">
                <a:solidFill>
                  <a:srgbClr val="0B3D91"/>
                </a:solidFill>
                <a:latin typeface="Arial"/>
                <a:cs typeface="Arial"/>
              </a:rPr>
            </a:br>
            <a:br>
              <a:rPr lang="en-US">
                <a:solidFill>
                  <a:srgbClr val="0B3D91"/>
                </a:solidFill>
                <a:latin typeface="Arial"/>
                <a:cs typeface="Arial"/>
              </a:rPr>
            </a:br>
            <a:r>
              <a:rPr lang="en-US" sz="6700">
                <a:solidFill>
                  <a:srgbClr val="0B3D91"/>
                </a:solidFill>
                <a:latin typeface="Arial"/>
                <a:cs typeface="Arial"/>
              </a:rPr>
              <a:t>NASA Self-Leveling System</a:t>
            </a:r>
            <a:endParaRPr lang="en-US" sz="4400">
              <a:solidFill>
                <a:srgbClr val="0B3D9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601C4-1F23-4B6F-837C-035DC48DC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138" y="3201394"/>
            <a:ext cx="2633722" cy="159014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8000" b="1" u="sng" dirty="0">
                <a:solidFill>
                  <a:schemeClr val="bg1"/>
                </a:solidFill>
                <a:latin typeface="Arial"/>
                <a:cs typeface="Arial"/>
              </a:rPr>
              <a:t>      Team 516:       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rial"/>
                <a:cs typeface="Arial"/>
              </a:rPr>
              <a:t>Stephen Brown</a:t>
            </a:r>
            <a:endParaRPr lang="en-US" sz="8000" dirty="0">
              <a:solidFill>
                <a:schemeClr val="bg1"/>
              </a:solidFill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rial"/>
                <a:cs typeface="Arial"/>
              </a:rPr>
              <a:t>James Evans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rial"/>
                <a:cs typeface="Arial"/>
              </a:rPr>
              <a:t>Dalton LeClair 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rial"/>
                <a:cs typeface="Arial"/>
              </a:rPr>
              <a:t>Jake Seaman</a:t>
            </a:r>
            <a:endParaRPr lang="en-US" sz="8000" dirty="0">
              <a:solidFill>
                <a:schemeClr val="bg1"/>
              </a:solidFill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Arial"/>
                <a:cs typeface="Arial"/>
              </a:rPr>
              <a:t>Parker </a:t>
            </a:r>
            <a:r>
              <a:rPr lang="en-US" sz="8000" dirty="0" err="1">
                <a:solidFill>
                  <a:schemeClr val="bg1"/>
                </a:solidFill>
                <a:latin typeface="Arial"/>
                <a:cs typeface="Arial"/>
              </a:rPr>
              <a:t>Stensrud</a:t>
            </a:r>
            <a:endParaRPr lang="en-US" sz="8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4C915-2CD7-40D6-A89D-E31E9EC5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8993F-4F67-4752-BAB2-975FF4A5EB0B}"/>
              </a:ext>
            </a:extLst>
          </p:cNvPr>
          <p:cNvSpPr txBox="1"/>
          <p:nvPr/>
        </p:nvSpPr>
        <p:spPr>
          <a:xfrm>
            <a:off x="4667249" y="974385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B3D91"/>
                </a:solidFill>
                <a:latin typeface="Arial"/>
                <a:cs typeface="Arial"/>
              </a:rPr>
              <a:t>EML 4551</a:t>
            </a:r>
            <a:endParaRPr lang="en-US" sz="3200">
              <a:solidFill>
                <a:srgbClr val="0B3D9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Content Placeholder 2" descr="Users">
            <a:extLst>
              <a:ext uri="{FF2B5EF4-FFF2-40B4-BE49-F238E27FC236}">
                <a16:creationId xmlns:a16="http://schemas.microsoft.com/office/drawing/2014/main" id="{EF521BF6-C6D8-47B3-8A6D-41ACB9BE2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8" name="Graphic 7" descr="Rocket">
            <a:extLst>
              <a:ext uri="{FF2B5EF4-FFF2-40B4-BE49-F238E27FC236}">
                <a16:creationId xmlns:a16="http://schemas.microsoft.com/office/drawing/2014/main" id="{B066080E-0142-4E4E-9883-6C5DB37CA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0" name="Graphic 9" descr="Future">
            <a:hlinkClick r:id="rId7" action="ppaction://hlinksldjump"/>
            <a:extLst>
              <a:ext uri="{FF2B5EF4-FFF2-40B4-BE49-F238E27FC236}">
                <a16:creationId xmlns:a16="http://schemas.microsoft.com/office/drawing/2014/main" id="{C3133B91-EC19-4767-AB26-89474877F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CF21A2BA-3887-4963-B29D-E0A9762D1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2" name="Graphic 11" descr="Puzzle">
            <a:extLst>
              <a:ext uri="{FF2B5EF4-FFF2-40B4-BE49-F238E27FC236}">
                <a16:creationId xmlns:a16="http://schemas.microsoft.com/office/drawing/2014/main" id="{73636EC0-E696-4B59-B6F5-B0746A9C15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3" name="Graphic 12" descr="Lightbulb and gear">
            <a:extLst>
              <a:ext uri="{FF2B5EF4-FFF2-40B4-BE49-F238E27FC236}">
                <a16:creationId xmlns:a16="http://schemas.microsoft.com/office/drawing/2014/main" id="{CE0B4FDF-AF68-469A-A8F7-BDD83FB704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14" name="Graphic 13" descr="Clipboard Checked">
            <a:extLst>
              <a:ext uri="{FF2B5EF4-FFF2-40B4-BE49-F238E27FC236}">
                <a16:creationId xmlns:a16="http://schemas.microsoft.com/office/drawing/2014/main" id="{9E0F36F0-9B95-490A-8628-693C5E9822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16" name="Graphic 15" descr="Books">
            <a:extLst>
              <a:ext uri="{FF2B5EF4-FFF2-40B4-BE49-F238E27FC236}">
                <a16:creationId xmlns:a16="http://schemas.microsoft.com/office/drawing/2014/main" id="{F341F8BC-6214-4B9C-AD7E-E13C72E651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15" name="Rectangle 14">
            <a:hlinkClick r:id="rId20" action="ppaction://hlinksldjump"/>
            <a:extLst>
              <a:ext uri="{FF2B5EF4-FFF2-40B4-BE49-F238E27FC236}">
                <a16:creationId xmlns:a16="http://schemas.microsoft.com/office/drawing/2014/main" id="{293928B5-B94C-4D9A-B055-B072A384DCAF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hlinkClick r:id="rId21" action="ppaction://hlinksldjump"/>
            <a:extLst>
              <a:ext uri="{FF2B5EF4-FFF2-40B4-BE49-F238E27FC236}">
                <a16:creationId xmlns:a16="http://schemas.microsoft.com/office/drawing/2014/main" id="{68ACB8A4-4838-47C7-A497-4C2F50976071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2" action="ppaction://hlinksldjump"/>
            <a:extLst>
              <a:ext uri="{FF2B5EF4-FFF2-40B4-BE49-F238E27FC236}">
                <a16:creationId xmlns:a16="http://schemas.microsoft.com/office/drawing/2014/main" id="{397B89E9-2C63-4A72-9771-7397C0C2AE10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7" action="ppaction://hlinksldjump"/>
            <a:extLst>
              <a:ext uri="{FF2B5EF4-FFF2-40B4-BE49-F238E27FC236}">
                <a16:creationId xmlns:a16="http://schemas.microsoft.com/office/drawing/2014/main" id="{854AD18A-D2CC-48BA-96D2-B1B50F6DBCDC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3" action="ppaction://hlinksldjump"/>
            <a:extLst>
              <a:ext uri="{FF2B5EF4-FFF2-40B4-BE49-F238E27FC236}">
                <a16:creationId xmlns:a16="http://schemas.microsoft.com/office/drawing/2014/main" id="{8D533A15-F20B-4338-B927-BBEA133ED033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4" action="ppaction://hlinksldjump"/>
            <a:extLst>
              <a:ext uri="{FF2B5EF4-FFF2-40B4-BE49-F238E27FC236}">
                <a16:creationId xmlns:a16="http://schemas.microsoft.com/office/drawing/2014/main" id="{D77D3298-BE3A-4042-82E6-84EA34257F39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5" action="ppaction://hlinksldjump"/>
            <a:extLst>
              <a:ext uri="{FF2B5EF4-FFF2-40B4-BE49-F238E27FC236}">
                <a16:creationId xmlns:a16="http://schemas.microsoft.com/office/drawing/2014/main" id="{9B6D5B03-A012-4A74-99C2-D36D62903A79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6" action="ppaction://hlinksldjump"/>
            <a:extLst>
              <a:ext uri="{FF2B5EF4-FFF2-40B4-BE49-F238E27FC236}">
                <a16:creationId xmlns:a16="http://schemas.microsoft.com/office/drawing/2014/main" id="{A2869A1B-61C6-416A-8FB0-6AC63B82DB53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1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3</a:t>
            </a:r>
          </a:p>
          <a:p>
            <a:endParaRPr lang="en-US"/>
          </a:p>
        </p:txBody>
      </p:sp>
      <p:pic>
        <p:nvPicPr>
          <p:cNvPr id="2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FD399F1-3887-4FCB-B9FE-0C5506B93B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767" y="1898724"/>
            <a:ext cx="1518019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DBB24-6CC9-4B64-9FC1-622030F58EB1}"/>
              </a:ext>
            </a:extLst>
          </p:cNvPr>
          <p:cNvSpPr txBox="1"/>
          <p:nvPr/>
        </p:nvSpPr>
        <p:spPr>
          <a:xfrm>
            <a:off x="522154" y="4504711"/>
            <a:ext cx="183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Stephen Brown</a:t>
            </a:r>
          </a:p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Materials Engineer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33579-F20F-4700-BECC-B3032C4E27C6}"/>
              </a:ext>
            </a:extLst>
          </p:cNvPr>
          <p:cNvSpPr txBox="1"/>
          <p:nvPr/>
        </p:nvSpPr>
        <p:spPr>
          <a:xfrm>
            <a:off x="2653862" y="4515237"/>
            <a:ext cx="167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James Evans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Design Engineer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E42AD-93DC-4460-ABDB-29BE214EFCD5}"/>
              </a:ext>
            </a:extLst>
          </p:cNvPr>
          <p:cNvSpPr txBox="1"/>
          <p:nvPr/>
        </p:nvSpPr>
        <p:spPr>
          <a:xfrm>
            <a:off x="4789115" y="4504711"/>
            <a:ext cx="180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Dalton LeClair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Test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Engineer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81E55-6975-45BE-98D2-BCDE6E5D31F0}"/>
              </a:ext>
            </a:extLst>
          </p:cNvPr>
          <p:cNvSpPr txBox="1"/>
          <p:nvPr/>
        </p:nvSpPr>
        <p:spPr>
          <a:xfrm>
            <a:off x="9049179" y="4504711"/>
            <a:ext cx="183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Parker </a:t>
            </a:r>
            <a:r>
              <a:rPr lang="en-US" err="1">
                <a:latin typeface="Arial" panose="020B0604020202020204" pitchFamily="34" charset="0"/>
              </a:rPr>
              <a:t>Stensrud</a:t>
            </a:r>
            <a:endParaRPr lang="en-US">
              <a:latin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</a:rPr>
              <a:t>Controls Engineer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E60093-7080-491C-9DC1-E12690B3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6" y="1898723"/>
            <a:ext cx="1518019" cy="2197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07A4E19-276D-4D6C-B80B-80D0A4C0DC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9"/>
          <a:stretch/>
        </p:blipFill>
        <p:spPr>
          <a:xfrm>
            <a:off x="680926" y="1909154"/>
            <a:ext cx="1518019" cy="2197039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0C8F52-8D8C-584E-AE1E-DEDA1E8056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357" r="20012" b="27510"/>
          <a:stretch/>
        </p:blipFill>
        <p:spPr>
          <a:xfrm>
            <a:off x="9235440" y="1909154"/>
            <a:ext cx="1479313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918C716-E75A-F74C-9172-B194D38539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5000"/>
          </a:blip>
          <a:srcRect l="10254" t="-80" r="11370" b="80"/>
          <a:stretch/>
        </p:blipFill>
        <p:spPr>
          <a:xfrm>
            <a:off x="7097981" y="1909763"/>
            <a:ext cx="1517904" cy="2162011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65CA86-4577-4534-A8A4-C51BB7674E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Dalton LeClair</a:t>
            </a:r>
          </a:p>
        </p:txBody>
      </p:sp>
      <p:pic>
        <p:nvPicPr>
          <p:cNvPr id="15" name="Content Placeholder 2" descr="Users">
            <a:extLst>
              <a:ext uri="{FF2B5EF4-FFF2-40B4-BE49-F238E27FC236}">
                <a16:creationId xmlns:a16="http://schemas.microsoft.com/office/drawing/2014/main" id="{1B08EDBC-BBB7-4DC0-A8E9-1E45316C31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8" name="Graphic 17" descr="Future">
            <a:extLst>
              <a:ext uri="{FF2B5EF4-FFF2-40B4-BE49-F238E27FC236}">
                <a16:creationId xmlns:a16="http://schemas.microsoft.com/office/drawing/2014/main" id="{1A21ED5E-3B73-45B0-8695-7733B691F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9" name="Graphic 18" descr="Question Mark">
            <a:extLst>
              <a:ext uri="{FF2B5EF4-FFF2-40B4-BE49-F238E27FC236}">
                <a16:creationId xmlns:a16="http://schemas.microsoft.com/office/drawing/2014/main" id="{EA8C2CF5-60E9-4C62-AA08-0F8D1ADDB5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20" name="Graphic 19" descr="Puzzle">
            <a:extLst>
              <a:ext uri="{FF2B5EF4-FFF2-40B4-BE49-F238E27FC236}">
                <a16:creationId xmlns:a16="http://schemas.microsoft.com/office/drawing/2014/main" id="{E0B74D9F-7490-4A3C-8C84-9EC83C05C2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21" name="Graphic 20" descr="Lightbulb and gear">
            <a:extLst>
              <a:ext uri="{FF2B5EF4-FFF2-40B4-BE49-F238E27FC236}">
                <a16:creationId xmlns:a16="http://schemas.microsoft.com/office/drawing/2014/main" id="{AF99ED88-A93F-4DE1-8817-A0989F5314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23" name="Graphic 22" descr="Clipboard Checked">
            <a:extLst>
              <a:ext uri="{FF2B5EF4-FFF2-40B4-BE49-F238E27FC236}">
                <a16:creationId xmlns:a16="http://schemas.microsoft.com/office/drawing/2014/main" id="{D38F98D9-4BEF-448D-A1F3-42365A4921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3" name="Graphic 2" descr="Rocket">
            <a:extLst>
              <a:ext uri="{FF2B5EF4-FFF2-40B4-BE49-F238E27FC236}">
                <a16:creationId xmlns:a16="http://schemas.microsoft.com/office/drawing/2014/main" id="{325AFE6C-937C-4E44-B2DD-7F4E0FB489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743B912C-DFB7-4E16-85A1-6920D3074FC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42" name="Rectangle 41">
            <a:hlinkClick r:id="rId24" action="ppaction://hlinksldjump"/>
            <a:extLst>
              <a:ext uri="{FF2B5EF4-FFF2-40B4-BE49-F238E27FC236}">
                <a16:creationId xmlns:a16="http://schemas.microsoft.com/office/drawing/2014/main" id="{28C95236-1FCA-4370-BAC7-247B9F3C9E2C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Rectangle 43">
            <a:hlinkClick r:id="rId25" action="ppaction://hlinksldjump"/>
            <a:extLst>
              <a:ext uri="{FF2B5EF4-FFF2-40B4-BE49-F238E27FC236}">
                <a16:creationId xmlns:a16="http://schemas.microsoft.com/office/drawing/2014/main" id="{940C64D5-08A1-4F4D-A58B-F0FC5B15F37C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Rectangle 45">
            <a:hlinkClick r:id="rId26" action="ppaction://hlinksldjump"/>
            <a:extLst>
              <a:ext uri="{FF2B5EF4-FFF2-40B4-BE49-F238E27FC236}">
                <a16:creationId xmlns:a16="http://schemas.microsoft.com/office/drawing/2014/main" id="{FB1B88BD-223D-4397-BDFD-9D6BAB1A53A1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8" name="Rectangle 47">
            <a:hlinkClick r:id="rId27" action="ppaction://hlinksldjump"/>
            <a:extLst>
              <a:ext uri="{FF2B5EF4-FFF2-40B4-BE49-F238E27FC236}">
                <a16:creationId xmlns:a16="http://schemas.microsoft.com/office/drawing/2014/main" id="{835EFF6E-A5C7-403E-A8CC-D520D88FA126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0" name="Rectangle 49">
            <a:hlinkClick r:id="rId28" action="ppaction://hlinksldjump"/>
            <a:extLst>
              <a:ext uri="{FF2B5EF4-FFF2-40B4-BE49-F238E27FC236}">
                <a16:creationId xmlns:a16="http://schemas.microsoft.com/office/drawing/2014/main" id="{3B52B6D7-2A0A-4E5D-9375-AACD7CAEAC44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29" action="ppaction://hlinksldjump"/>
            <a:extLst>
              <a:ext uri="{FF2B5EF4-FFF2-40B4-BE49-F238E27FC236}">
                <a16:creationId xmlns:a16="http://schemas.microsoft.com/office/drawing/2014/main" id="{FE2FE81A-4CD4-445C-A33F-56F1C0C1164F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4" name="Rectangle 53">
            <a:hlinkClick r:id="rId30" action="ppaction://hlinksldjump"/>
            <a:extLst>
              <a:ext uri="{FF2B5EF4-FFF2-40B4-BE49-F238E27FC236}">
                <a16:creationId xmlns:a16="http://schemas.microsoft.com/office/drawing/2014/main" id="{BE88D81A-2D33-4359-AA7E-7D6B85F47D87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6" name="Rectangle 55">
            <a:hlinkClick r:id="rId31" action="ppaction://hlinksldjump"/>
            <a:extLst>
              <a:ext uri="{FF2B5EF4-FFF2-40B4-BE49-F238E27FC236}">
                <a16:creationId xmlns:a16="http://schemas.microsoft.com/office/drawing/2014/main" id="{FB1C8829-53EF-4837-BE74-D97DA858BDE8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A06BC4-D49F-44B6-A002-56CD78F6D888}"/>
              </a:ext>
            </a:extLst>
          </p:cNvPr>
          <p:cNvSpPr txBox="1"/>
          <p:nvPr/>
        </p:nvSpPr>
        <p:spPr>
          <a:xfrm>
            <a:off x="6975194" y="4515237"/>
            <a:ext cx="167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Jake Seaman</a:t>
            </a:r>
          </a:p>
          <a:p>
            <a:pPr algn="ctr"/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Systems Engineer</a:t>
            </a:r>
          </a:p>
        </p:txBody>
      </p:sp>
    </p:spTree>
    <p:extLst>
      <p:ext uri="{BB962C8B-B14F-4D97-AF65-F5344CB8AC3E}">
        <p14:creationId xmlns:p14="http://schemas.microsoft.com/office/powerpoint/2010/main" val="23866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105-55B5-4CB2-AFB1-9E90C2B5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B3D91"/>
                </a:solidFill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7F892-86FC-4E8C-88E6-6C7B8B5CB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effectLst/>
              </a:rPr>
              <a:t>Williams, M. (2018, August 22). What is Lunar Regolith? Retrieved October 11, 2020, from https://www.universetoday.com/20360/lunar-regolith/</a:t>
            </a:r>
          </a:p>
          <a:p>
            <a:r>
              <a:rPr lang="en-US" err="1">
                <a:effectLst/>
              </a:rPr>
              <a:t>Curiosmos</a:t>
            </a:r>
            <a:r>
              <a:rPr lang="en-US">
                <a:effectLst/>
              </a:rPr>
              <a:t> Send an email, </a:t>
            </a:r>
            <a:r>
              <a:rPr lang="en-US" err="1">
                <a:effectLst/>
              </a:rPr>
              <a:t>Curiosmos</a:t>
            </a:r>
            <a:r>
              <a:rPr lang="en-US">
                <a:effectLst/>
              </a:rPr>
              <a:t>, &amp; Email, S. (2020, March 09). Why Artemis? 5 Things You Should Know About NASA's 2024 Manned Moon Mission. Retrieved October 11, 2020, from https://curiosmos.com/why-artemis-5-things-you-should-know-about-nasas-2024-manned-moon-mission/</a:t>
            </a:r>
          </a:p>
          <a:p>
            <a:r>
              <a:rPr lang="en-US">
                <a:effectLst/>
              </a:rPr>
              <a:t>Potter, S. (2020, April 30). NASA Names Companies to Develop Human Landers for Artemis Missions. Retrieved October 10, 2020, from https://www.nasa.gov/press-release/nasa-names-companies-to-develop-human-landers-for-artemis-moon-missions</a:t>
            </a:r>
          </a:p>
          <a:p>
            <a:r>
              <a:rPr lang="en-US">
                <a:effectLst/>
              </a:rPr>
              <a:t>Mosher, D. (2018, November 30). NASA's first moon landings in nearly 50 years may happen in 2019. The agency thinks these 9 companies can get it to the lunar surface. Retrieved October 12, 2020, from https://www.businessinsider.com/nasa-moon-landing-mission-private-competition-2018-11</a:t>
            </a:r>
          </a:p>
          <a:p>
            <a:r>
              <a:rPr lang="en-US">
                <a:effectLst/>
              </a:rPr>
              <a:t>Thread: Cold welding GIF. (n.d.). Retrieved October 13, 2020, from https://www.homemadetools.net/forum/cold-welding-gif-56268</a:t>
            </a:r>
            <a:endParaRPr lang="en-US">
              <a:hlinkClick r:id="rId3"/>
            </a:endParaRPr>
          </a:p>
          <a:p>
            <a:r>
              <a:rPr lang="en-US" i="1">
                <a:effectLst/>
              </a:rPr>
              <a:t>Apollo-Animation</a:t>
            </a:r>
            <a:r>
              <a:rPr lang="en-US">
                <a:effectLst/>
              </a:rPr>
              <a:t> [.mpg]. (2020, October 08). NASA.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6B3E-A78D-4F3F-904F-E5E05462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6671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0B7B-AE40-4D0F-B534-349A234F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626E-0B7D-4274-BB2E-B483FBBB6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7C4497-8CFA-48F7-9BAA-F2B762A4D5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CAFFE27-0EED-43B1-A43A-166F0698D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277217"/>
              </p:ext>
            </p:extLst>
          </p:nvPr>
        </p:nvGraphicFramePr>
        <p:xfrm>
          <a:off x="1086162" y="1840101"/>
          <a:ext cx="10019675" cy="317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Content Placeholder 2" descr="Users">
            <a:extLst>
              <a:ext uri="{FF2B5EF4-FFF2-40B4-BE49-F238E27FC236}">
                <a16:creationId xmlns:a16="http://schemas.microsoft.com/office/drawing/2014/main" id="{4CED4A8E-C7D7-44D9-8C84-954BBFF82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5" name="Graphic 24" descr="Rocket">
            <a:extLst>
              <a:ext uri="{FF2B5EF4-FFF2-40B4-BE49-F238E27FC236}">
                <a16:creationId xmlns:a16="http://schemas.microsoft.com/office/drawing/2014/main" id="{AE7ABB8E-0106-4E2E-9E68-DB0A92B74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9" name="Graphic 28" descr="Future">
            <a:extLst>
              <a:ext uri="{FF2B5EF4-FFF2-40B4-BE49-F238E27FC236}">
                <a16:creationId xmlns:a16="http://schemas.microsoft.com/office/drawing/2014/main" id="{D20FDF6A-1308-47A0-A449-E381F5B5AC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1" name="Graphic 30" descr="Question Mark">
            <a:extLst>
              <a:ext uri="{FF2B5EF4-FFF2-40B4-BE49-F238E27FC236}">
                <a16:creationId xmlns:a16="http://schemas.microsoft.com/office/drawing/2014/main" id="{FD31A17C-D8E5-4FBC-A5DA-6D244B50A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33" name="Graphic 32" descr="Puzzle">
            <a:extLst>
              <a:ext uri="{FF2B5EF4-FFF2-40B4-BE49-F238E27FC236}">
                <a16:creationId xmlns:a16="http://schemas.microsoft.com/office/drawing/2014/main" id="{153E2CFB-602E-4219-8BC7-254C7FB1CB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5" name="Graphic 34" descr="Lightbulb and gear">
            <a:extLst>
              <a:ext uri="{FF2B5EF4-FFF2-40B4-BE49-F238E27FC236}">
                <a16:creationId xmlns:a16="http://schemas.microsoft.com/office/drawing/2014/main" id="{5263E187-F44B-4A0D-8EF7-D338E0D029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7" name="Graphic 36" descr="Clipboard Checked">
            <a:extLst>
              <a:ext uri="{FF2B5EF4-FFF2-40B4-BE49-F238E27FC236}">
                <a16:creationId xmlns:a16="http://schemas.microsoft.com/office/drawing/2014/main" id="{FCACE362-8414-41FC-9145-82D5D02181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58E83F99-952E-47A5-9829-43609426A0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8" name="Rectangle 7">
            <a:hlinkClick r:id="rId23" action="ppaction://hlinksldjump"/>
            <a:extLst>
              <a:ext uri="{FF2B5EF4-FFF2-40B4-BE49-F238E27FC236}">
                <a16:creationId xmlns:a16="http://schemas.microsoft.com/office/drawing/2014/main" id="{EE898B42-99BC-49B0-B807-F527A11E9F06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4" action="ppaction://hlinksldjump"/>
            <a:extLst>
              <a:ext uri="{FF2B5EF4-FFF2-40B4-BE49-F238E27FC236}">
                <a16:creationId xmlns:a16="http://schemas.microsoft.com/office/drawing/2014/main" id="{C3B9D259-4777-4A2E-8DCD-9FA662579766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5" action="ppaction://hlinksldjump"/>
            <a:extLst>
              <a:ext uri="{FF2B5EF4-FFF2-40B4-BE49-F238E27FC236}">
                <a16:creationId xmlns:a16="http://schemas.microsoft.com/office/drawing/2014/main" id="{9ABC3AF0-3D5E-4E99-B5B4-E57BA91C7AD5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 12">
            <a:hlinkClick r:id="rId26" action="ppaction://hlinksldjump"/>
            <a:extLst>
              <a:ext uri="{FF2B5EF4-FFF2-40B4-BE49-F238E27FC236}">
                <a16:creationId xmlns:a16="http://schemas.microsoft.com/office/drawing/2014/main" id="{EF379CF4-610A-4006-A149-DC908F734651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7" action="ppaction://hlinksldjump"/>
            <a:extLst>
              <a:ext uri="{FF2B5EF4-FFF2-40B4-BE49-F238E27FC236}">
                <a16:creationId xmlns:a16="http://schemas.microsoft.com/office/drawing/2014/main" id="{69EB366F-166D-46A3-B679-5649136102ED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 16">
            <a:hlinkClick r:id="rId28" action="ppaction://hlinksldjump"/>
            <a:extLst>
              <a:ext uri="{FF2B5EF4-FFF2-40B4-BE49-F238E27FC236}">
                <a16:creationId xmlns:a16="http://schemas.microsoft.com/office/drawing/2014/main" id="{5AFB4497-E187-430C-9A6F-7AB8432D0C58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hlinkClick r:id="rId29" action="ppaction://hlinksldjump"/>
            <a:extLst>
              <a:ext uri="{FF2B5EF4-FFF2-40B4-BE49-F238E27FC236}">
                <a16:creationId xmlns:a16="http://schemas.microsoft.com/office/drawing/2014/main" id="{49AACBEA-555C-4453-9802-9D4D6537CEC6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30" action="ppaction://hlinksldjump"/>
            <a:extLst>
              <a:ext uri="{FF2B5EF4-FFF2-40B4-BE49-F238E27FC236}">
                <a16:creationId xmlns:a16="http://schemas.microsoft.com/office/drawing/2014/main" id="{B646D5AD-17E7-44D0-8FAA-F9059BD9A68F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8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A2903D-AAB6-42C0-AC35-1C387C73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B3D91"/>
                </a:solidFill>
              </a:rPr>
              <a:t>Backup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7E5-EE02-4F08-A256-D355695AE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96CCB-4FD9-45A4-8C9A-108729B6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70084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2E747C-4CEC-4196-815C-122ECB4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Pugh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25597-1F92-4632-81F4-879B80D6F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A5E5F-D66C-4922-9393-AE8B0DDEA1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pic>
        <p:nvPicPr>
          <p:cNvPr id="24" name="Graphic 23" descr="Clipboard Checked">
            <a:extLst>
              <a:ext uri="{FF2B5EF4-FFF2-40B4-BE49-F238E27FC236}">
                <a16:creationId xmlns:a16="http://schemas.microsoft.com/office/drawing/2014/main" id="{3B2E9675-49D3-4EDB-BE95-1FE769559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pic>
        <p:nvPicPr>
          <p:cNvPr id="25" name="Content Placeholder 2" descr="Users">
            <a:extLst>
              <a:ext uri="{FF2B5EF4-FFF2-40B4-BE49-F238E27FC236}">
                <a16:creationId xmlns:a16="http://schemas.microsoft.com/office/drawing/2014/main" id="{4E024050-5181-4CED-9D91-564D735DF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6" name="Graphic 25" descr="Rocket">
            <a:extLst>
              <a:ext uri="{FF2B5EF4-FFF2-40B4-BE49-F238E27FC236}">
                <a16:creationId xmlns:a16="http://schemas.microsoft.com/office/drawing/2014/main" id="{C8BE16E5-ACA6-4E69-8BEA-39D14EE3A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8" name="Graphic 27" descr="Future">
            <a:extLst>
              <a:ext uri="{FF2B5EF4-FFF2-40B4-BE49-F238E27FC236}">
                <a16:creationId xmlns:a16="http://schemas.microsoft.com/office/drawing/2014/main" id="{97B2CD5D-B7EE-43B3-A16F-B4D0F5149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061CECA4-04CD-4E77-88A9-F57915B2D0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40" name="Graphic 39" descr="Puzzle">
            <a:extLst>
              <a:ext uri="{FF2B5EF4-FFF2-40B4-BE49-F238E27FC236}">
                <a16:creationId xmlns:a16="http://schemas.microsoft.com/office/drawing/2014/main" id="{590E4B76-0BC4-43C0-AC55-2A10F7911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42" name="Graphic 41" descr="Lightbulb and gear">
            <a:extLst>
              <a:ext uri="{FF2B5EF4-FFF2-40B4-BE49-F238E27FC236}">
                <a16:creationId xmlns:a16="http://schemas.microsoft.com/office/drawing/2014/main" id="{066407B0-55A5-49E5-93FE-938769E276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44" name="Graphic 43" descr="Books">
            <a:extLst>
              <a:ext uri="{FF2B5EF4-FFF2-40B4-BE49-F238E27FC236}">
                <a16:creationId xmlns:a16="http://schemas.microsoft.com/office/drawing/2014/main" id="{902A55C2-9E39-4ACA-88B9-0E415DB70D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46" name="Graphic 45" descr="Clipboard Checked">
            <a:extLst>
              <a:ext uri="{FF2B5EF4-FFF2-40B4-BE49-F238E27FC236}">
                <a16:creationId xmlns:a16="http://schemas.microsoft.com/office/drawing/2014/main" id="{B9F01F4C-8E42-479C-B17E-ED6731899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sp>
        <p:nvSpPr>
          <p:cNvPr id="48" name="Rectangle 47">
            <a:hlinkClick r:id="rId18" action="ppaction://hlinksldjump"/>
            <a:extLst>
              <a:ext uri="{FF2B5EF4-FFF2-40B4-BE49-F238E27FC236}">
                <a16:creationId xmlns:a16="http://schemas.microsoft.com/office/drawing/2014/main" id="{8122C052-0260-41AB-8E6A-5E9332D23BCB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0" name="Rectangle 49">
            <a:hlinkClick r:id="rId19" action="ppaction://hlinksldjump"/>
            <a:extLst>
              <a:ext uri="{FF2B5EF4-FFF2-40B4-BE49-F238E27FC236}">
                <a16:creationId xmlns:a16="http://schemas.microsoft.com/office/drawing/2014/main" id="{9B36299E-20E7-4160-8023-506BAF7109DF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20" action="ppaction://hlinksldjump"/>
            <a:extLst>
              <a:ext uri="{FF2B5EF4-FFF2-40B4-BE49-F238E27FC236}">
                <a16:creationId xmlns:a16="http://schemas.microsoft.com/office/drawing/2014/main" id="{90BAABD7-FBA5-4698-B917-DEB3015E21D4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4" name="Rectangle 53">
            <a:hlinkClick r:id="rId21" action="ppaction://hlinksldjump"/>
            <a:extLst>
              <a:ext uri="{FF2B5EF4-FFF2-40B4-BE49-F238E27FC236}">
                <a16:creationId xmlns:a16="http://schemas.microsoft.com/office/drawing/2014/main" id="{84C57DFA-7B66-4DE5-AF59-F936D4255E37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6" name="Rectangle 55">
            <a:hlinkClick r:id="rId22" action="ppaction://hlinksldjump"/>
            <a:extLst>
              <a:ext uri="{FF2B5EF4-FFF2-40B4-BE49-F238E27FC236}">
                <a16:creationId xmlns:a16="http://schemas.microsoft.com/office/drawing/2014/main" id="{8EE795B8-EA88-4E07-8C56-0645270ACE37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8" name="Rectangle 57">
            <a:hlinkClick r:id="rId23" action="ppaction://hlinksldjump"/>
            <a:extLst>
              <a:ext uri="{FF2B5EF4-FFF2-40B4-BE49-F238E27FC236}">
                <a16:creationId xmlns:a16="http://schemas.microsoft.com/office/drawing/2014/main" id="{6861B3AA-B0CC-48AB-9145-6BCB2B66A5C9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0" name="Rectangle 59">
            <a:hlinkClick r:id="rId24" action="ppaction://hlinksldjump"/>
            <a:extLst>
              <a:ext uri="{FF2B5EF4-FFF2-40B4-BE49-F238E27FC236}">
                <a16:creationId xmlns:a16="http://schemas.microsoft.com/office/drawing/2014/main" id="{C91D74A2-7A03-4BCB-89A3-97D8FC3BAC1F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9A151-2776-4DDD-BFCE-522A6531F1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71762" y="1402378"/>
            <a:ext cx="68484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29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2E747C-4CEC-4196-815C-122ECB4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Pugh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25597-1F92-4632-81F4-879B80D6F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A5E5F-D66C-4922-9393-AE8B0DDEA1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</p:txBody>
      </p:sp>
      <p:pic>
        <p:nvPicPr>
          <p:cNvPr id="24" name="Graphic 23" descr="Clipboard Checked">
            <a:extLst>
              <a:ext uri="{FF2B5EF4-FFF2-40B4-BE49-F238E27FC236}">
                <a16:creationId xmlns:a16="http://schemas.microsoft.com/office/drawing/2014/main" id="{3B2E9675-49D3-4EDB-BE95-1FE769559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pic>
        <p:nvPicPr>
          <p:cNvPr id="25" name="Content Placeholder 2" descr="Users">
            <a:extLst>
              <a:ext uri="{FF2B5EF4-FFF2-40B4-BE49-F238E27FC236}">
                <a16:creationId xmlns:a16="http://schemas.microsoft.com/office/drawing/2014/main" id="{4E024050-5181-4CED-9D91-564D735DF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6" name="Graphic 25" descr="Rocket">
            <a:extLst>
              <a:ext uri="{FF2B5EF4-FFF2-40B4-BE49-F238E27FC236}">
                <a16:creationId xmlns:a16="http://schemas.microsoft.com/office/drawing/2014/main" id="{C8BE16E5-ACA6-4E69-8BEA-39D14EE3A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8" name="Graphic 27" descr="Future">
            <a:extLst>
              <a:ext uri="{FF2B5EF4-FFF2-40B4-BE49-F238E27FC236}">
                <a16:creationId xmlns:a16="http://schemas.microsoft.com/office/drawing/2014/main" id="{97B2CD5D-B7EE-43B3-A16F-B4D0F5149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061CECA4-04CD-4E77-88A9-F57915B2D0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40" name="Graphic 39" descr="Puzzle">
            <a:extLst>
              <a:ext uri="{FF2B5EF4-FFF2-40B4-BE49-F238E27FC236}">
                <a16:creationId xmlns:a16="http://schemas.microsoft.com/office/drawing/2014/main" id="{590E4B76-0BC4-43C0-AC55-2A10F7911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42" name="Graphic 41" descr="Lightbulb and gear">
            <a:extLst>
              <a:ext uri="{FF2B5EF4-FFF2-40B4-BE49-F238E27FC236}">
                <a16:creationId xmlns:a16="http://schemas.microsoft.com/office/drawing/2014/main" id="{066407B0-55A5-49E5-93FE-938769E276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44" name="Graphic 43" descr="Books">
            <a:extLst>
              <a:ext uri="{FF2B5EF4-FFF2-40B4-BE49-F238E27FC236}">
                <a16:creationId xmlns:a16="http://schemas.microsoft.com/office/drawing/2014/main" id="{902A55C2-9E39-4ACA-88B9-0E415DB70D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46" name="Graphic 45" descr="Clipboard Checked">
            <a:extLst>
              <a:ext uri="{FF2B5EF4-FFF2-40B4-BE49-F238E27FC236}">
                <a16:creationId xmlns:a16="http://schemas.microsoft.com/office/drawing/2014/main" id="{B9F01F4C-8E42-479C-B17E-ED6731899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sp>
        <p:nvSpPr>
          <p:cNvPr id="48" name="Rectangle 47">
            <a:hlinkClick r:id="rId18" action="ppaction://hlinksldjump"/>
            <a:extLst>
              <a:ext uri="{FF2B5EF4-FFF2-40B4-BE49-F238E27FC236}">
                <a16:creationId xmlns:a16="http://schemas.microsoft.com/office/drawing/2014/main" id="{8122C052-0260-41AB-8E6A-5E9332D23BCB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0" name="Rectangle 49">
            <a:hlinkClick r:id="rId19" action="ppaction://hlinksldjump"/>
            <a:extLst>
              <a:ext uri="{FF2B5EF4-FFF2-40B4-BE49-F238E27FC236}">
                <a16:creationId xmlns:a16="http://schemas.microsoft.com/office/drawing/2014/main" id="{9B36299E-20E7-4160-8023-506BAF7109DF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20" action="ppaction://hlinksldjump"/>
            <a:extLst>
              <a:ext uri="{FF2B5EF4-FFF2-40B4-BE49-F238E27FC236}">
                <a16:creationId xmlns:a16="http://schemas.microsoft.com/office/drawing/2014/main" id="{90BAABD7-FBA5-4698-B917-DEB3015E21D4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4" name="Rectangle 53">
            <a:hlinkClick r:id="rId21" action="ppaction://hlinksldjump"/>
            <a:extLst>
              <a:ext uri="{FF2B5EF4-FFF2-40B4-BE49-F238E27FC236}">
                <a16:creationId xmlns:a16="http://schemas.microsoft.com/office/drawing/2014/main" id="{84C57DFA-7B66-4DE5-AF59-F936D4255E37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6" name="Rectangle 55">
            <a:hlinkClick r:id="rId22" action="ppaction://hlinksldjump"/>
            <a:extLst>
              <a:ext uri="{FF2B5EF4-FFF2-40B4-BE49-F238E27FC236}">
                <a16:creationId xmlns:a16="http://schemas.microsoft.com/office/drawing/2014/main" id="{8EE795B8-EA88-4E07-8C56-0645270ACE37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8" name="Rectangle 57">
            <a:hlinkClick r:id="rId23" action="ppaction://hlinksldjump"/>
            <a:extLst>
              <a:ext uri="{FF2B5EF4-FFF2-40B4-BE49-F238E27FC236}">
                <a16:creationId xmlns:a16="http://schemas.microsoft.com/office/drawing/2014/main" id="{6861B3AA-B0CC-48AB-9145-6BCB2B66A5C9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0" name="Rectangle 59">
            <a:hlinkClick r:id="rId24" action="ppaction://hlinksldjump"/>
            <a:extLst>
              <a:ext uri="{FF2B5EF4-FFF2-40B4-BE49-F238E27FC236}">
                <a16:creationId xmlns:a16="http://schemas.microsoft.com/office/drawing/2014/main" id="{C91D74A2-7A03-4BCB-89A3-97D8FC3BAC1F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9A151-2776-4DDD-BFCE-522A6531F1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71762" y="1402378"/>
            <a:ext cx="6848475" cy="42957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A9C874-BE62-4259-B34F-A2550794ADA0}"/>
              </a:ext>
            </a:extLst>
          </p:cNvPr>
          <p:cNvSpPr/>
          <p:nvPr/>
        </p:nvSpPr>
        <p:spPr>
          <a:xfrm>
            <a:off x="2671762" y="1399194"/>
            <a:ext cx="6848475" cy="4295775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708A56-E9E9-4913-9A7E-91C828C09818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8269" t="9835" r="62385" b="691"/>
          <a:stretch/>
        </p:blipFill>
        <p:spPr>
          <a:xfrm>
            <a:off x="4607779" y="1824925"/>
            <a:ext cx="640081" cy="3843580"/>
          </a:xfrm>
          <a:prstGeom prst="rect">
            <a:avLst/>
          </a:prstGeom>
          <a:solidFill>
            <a:schemeClr val="bg1"/>
          </a:solidFill>
          <a:ln w="31750">
            <a:solidFill>
              <a:srgbClr val="0B3D9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F83EB-1E50-4409-B403-6ED8CBE4108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49324" t="10028" r="41329" b="793"/>
          <a:stretch/>
        </p:blipFill>
        <p:spPr>
          <a:xfrm>
            <a:off x="6049773" y="1833134"/>
            <a:ext cx="640081" cy="383094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1CD62-9F70-44F0-AFE8-10EF83150BD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70029" t="10242" r="20625" b="531"/>
          <a:stretch/>
        </p:blipFill>
        <p:spPr>
          <a:xfrm>
            <a:off x="7446973" y="1839191"/>
            <a:ext cx="640080" cy="3832985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36B5A-98DB-411D-AD3C-ADA452F2271E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89817" t="9823" r="349" b="568"/>
          <a:stretch/>
        </p:blipFill>
        <p:spPr>
          <a:xfrm>
            <a:off x="8822845" y="1824341"/>
            <a:ext cx="673534" cy="3849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69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2E747C-4CEC-4196-815C-122ECB4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Pugh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25597-1F92-4632-81F4-879B80D6F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A5E5F-D66C-4922-9393-AE8B0DDEA1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  <a:p>
            <a:endParaRPr lang="en-US"/>
          </a:p>
        </p:txBody>
      </p:sp>
      <p:pic>
        <p:nvPicPr>
          <p:cNvPr id="8" name="Content Placeholder 2" descr="Users">
            <a:extLst>
              <a:ext uri="{FF2B5EF4-FFF2-40B4-BE49-F238E27FC236}">
                <a16:creationId xmlns:a16="http://schemas.microsoft.com/office/drawing/2014/main" id="{F9EC7A10-585C-46A4-ACF2-95C9B4CB7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3410FE4D-DED7-421B-A16E-3078D13B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1" name="Graphic 10" descr="Future">
            <a:extLst>
              <a:ext uri="{FF2B5EF4-FFF2-40B4-BE49-F238E27FC236}">
                <a16:creationId xmlns:a16="http://schemas.microsoft.com/office/drawing/2014/main" id="{12A6479A-90B1-4C83-A243-33AE1CD3D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DE7D72F9-E38B-443B-BA6F-596362AD5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3" name="Graphic 12" descr="Puzzle">
            <a:extLst>
              <a:ext uri="{FF2B5EF4-FFF2-40B4-BE49-F238E27FC236}">
                <a16:creationId xmlns:a16="http://schemas.microsoft.com/office/drawing/2014/main" id="{0807F811-BAA9-408B-8511-E886F497BF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335F524C-DA63-4AB5-A83E-8FA3426282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17" name="Graphic 16" descr="Books">
            <a:extLst>
              <a:ext uri="{FF2B5EF4-FFF2-40B4-BE49-F238E27FC236}">
                <a16:creationId xmlns:a16="http://schemas.microsoft.com/office/drawing/2014/main" id="{F36BA55A-236B-4D34-8868-7142086562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19" name="Graphic 18" descr="Clipboard Checked">
            <a:extLst>
              <a:ext uri="{FF2B5EF4-FFF2-40B4-BE49-F238E27FC236}">
                <a16:creationId xmlns:a16="http://schemas.microsoft.com/office/drawing/2014/main" id="{952B5E16-3315-466C-B42E-D60B78C99C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3" name="Graphic 2" descr="Clipboard Checked">
            <a:extLst>
              <a:ext uri="{FF2B5EF4-FFF2-40B4-BE49-F238E27FC236}">
                <a16:creationId xmlns:a16="http://schemas.microsoft.com/office/drawing/2014/main" id="{19A8D0C8-4E40-4E77-89AD-3625B8AEC3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sp>
        <p:nvSpPr>
          <p:cNvPr id="7" name="Rectangle 6">
            <a:hlinkClick r:id="rId18" action="ppaction://hlinksldjump"/>
            <a:extLst>
              <a:ext uri="{FF2B5EF4-FFF2-40B4-BE49-F238E27FC236}">
                <a16:creationId xmlns:a16="http://schemas.microsoft.com/office/drawing/2014/main" id="{88D3A3EC-48E4-4496-978A-0E6FD0DA45B1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19" action="ppaction://hlinksldjump"/>
            <a:extLst>
              <a:ext uri="{FF2B5EF4-FFF2-40B4-BE49-F238E27FC236}">
                <a16:creationId xmlns:a16="http://schemas.microsoft.com/office/drawing/2014/main" id="{A657E05E-2057-437C-B1EC-7028D94A57E4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0" action="ppaction://hlinksldjump"/>
            <a:extLst>
              <a:ext uri="{FF2B5EF4-FFF2-40B4-BE49-F238E27FC236}">
                <a16:creationId xmlns:a16="http://schemas.microsoft.com/office/drawing/2014/main" id="{78692B94-7631-4BA3-8540-0DC6DA6B2C7E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1" action="ppaction://hlinksldjump"/>
            <a:extLst>
              <a:ext uri="{FF2B5EF4-FFF2-40B4-BE49-F238E27FC236}">
                <a16:creationId xmlns:a16="http://schemas.microsoft.com/office/drawing/2014/main" id="{A20DB5FF-CC57-4FB8-9C37-854C22BAF2C2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2" action="ppaction://hlinksldjump"/>
            <a:extLst>
              <a:ext uri="{FF2B5EF4-FFF2-40B4-BE49-F238E27FC236}">
                <a16:creationId xmlns:a16="http://schemas.microsoft.com/office/drawing/2014/main" id="{E4F4D344-4F0F-4F31-8016-2CE7E6A6E5CF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3" action="ppaction://hlinksldjump"/>
            <a:extLst>
              <a:ext uri="{FF2B5EF4-FFF2-40B4-BE49-F238E27FC236}">
                <a16:creationId xmlns:a16="http://schemas.microsoft.com/office/drawing/2014/main" id="{90FC4456-6CE2-4444-A938-F7FBF36F8DBD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4" action="ppaction://hlinksldjump"/>
            <a:extLst>
              <a:ext uri="{FF2B5EF4-FFF2-40B4-BE49-F238E27FC236}">
                <a16:creationId xmlns:a16="http://schemas.microsoft.com/office/drawing/2014/main" id="{936D38FA-DBBD-4DD7-A311-7CCA36EDC778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5" action="ppaction://hlinksldjump"/>
            <a:extLst>
              <a:ext uri="{FF2B5EF4-FFF2-40B4-BE49-F238E27FC236}">
                <a16:creationId xmlns:a16="http://schemas.microsoft.com/office/drawing/2014/main" id="{D0E0A65B-4990-4C6F-A27B-73A60A0D1C66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B7334-3248-476E-A914-3B0F946326D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14750" y="1504950"/>
            <a:ext cx="47625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1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2E747C-4CEC-4196-815C-122ECB4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543AD"/>
                </a:solidFill>
              </a:rPr>
              <a:t>Pugh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25597-1F92-4632-81F4-879B80D6F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A5E5F-D66C-4922-9393-AE8B0DDEA1F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/>
              <a:t>James Evans</a:t>
            </a:r>
          </a:p>
          <a:p>
            <a:endParaRPr lang="en-US"/>
          </a:p>
        </p:txBody>
      </p:sp>
      <p:pic>
        <p:nvPicPr>
          <p:cNvPr id="8" name="Content Placeholder 2" descr="Users">
            <a:extLst>
              <a:ext uri="{FF2B5EF4-FFF2-40B4-BE49-F238E27FC236}">
                <a16:creationId xmlns:a16="http://schemas.microsoft.com/office/drawing/2014/main" id="{F9EC7A10-585C-46A4-ACF2-95C9B4CB7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3410FE4D-DED7-421B-A16E-3078D13B5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1" name="Graphic 10" descr="Future">
            <a:extLst>
              <a:ext uri="{FF2B5EF4-FFF2-40B4-BE49-F238E27FC236}">
                <a16:creationId xmlns:a16="http://schemas.microsoft.com/office/drawing/2014/main" id="{12A6479A-90B1-4C83-A243-33AE1CD3D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DE7D72F9-E38B-443B-BA6F-596362AD5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3" name="Graphic 12" descr="Puzzle">
            <a:extLst>
              <a:ext uri="{FF2B5EF4-FFF2-40B4-BE49-F238E27FC236}">
                <a16:creationId xmlns:a16="http://schemas.microsoft.com/office/drawing/2014/main" id="{0807F811-BAA9-408B-8511-E886F497BF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335F524C-DA63-4AB5-A83E-8FA3426282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17" name="Graphic 16" descr="Books">
            <a:extLst>
              <a:ext uri="{FF2B5EF4-FFF2-40B4-BE49-F238E27FC236}">
                <a16:creationId xmlns:a16="http://schemas.microsoft.com/office/drawing/2014/main" id="{F36BA55A-236B-4D34-8868-7142086562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19" name="Graphic 18" descr="Clipboard Checked">
            <a:extLst>
              <a:ext uri="{FF2B5EF4-FFF2-40B4-BE49-F238E27FC236}">
                <a16:creationId xmlns:a16="http://schemas.microsoft.com/office/drawing/2014/main" id="{952B5E16-3315-466C-B42E-D60B78C99C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3" name="Graphic 2" descr="Clipboard Checked">
            <a:extLst>
              <a:ext uri="{FF2B5EF4-FFF2-40B4-BE49-F238E27FC236}">
                <a16:creationId xmlns:a16="http://schemas.microsoft.com/office/drawing/2014/main" id="{19A8D0C8-4E40-4E77-89AD-3625B8AEC3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200" y="319087"/>
            <a:ext cx="1371600" cy="1371600"/>
          </a:xfrm>
          <a:prstGeom prst="rect">
            <a:avLst/>
          </a:prstGeom>
        </p:spPr>
      </p:pic>
      <p:sp>
        <p:nvSpPr>
          <p:cNvPr id="7" name="Rectangle 6">
            <a:hlinkClick r:id="rId18" action="ppaction://hlinksldjump"/>
            <a:extLst>
              <a:ext uri="{FF2B5EF4-FFF2-40B4-BE49-F238E27FC236}">
                <a16:creationId xmlns:a16="http://schemas.microsoft.com/office/drawing/2014/main" id="{88D3A3EC-48E4-4496-978A-0E6FD0DA45B1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19" action="ppaction://hlinksldjump"/>
            <a:extLst>
              <a:ext uri="{FF2B5EF4-FFF2-40B4-BE49-F238E27FC236}">
                <a16:creationId xmlns:a16="http://schemas.microsoft.com/office/drawing/2014/main" id="{A657E05E-2057-437C-B1EC-7028D94A57E4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0" action="ppaction://hlinksldjump"/>
            <a:extLst>
              <a:ext uri="{FF2B5EF4-FFF2-40B4-BE49-F238E27FC236}">
                <a16:creationId xmlns:a16="http://schemas.microsoft.com/office/drawing/2014/main" id="{78692B94-7631-4BA3-8540-0DC6DA6B2C7E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1" action="ppaction://hlinksldjump"/>
            <a:extLst>
              <a:ext uri="{FF2B5EF4-FFF2-40B4-BE49-F238E27FC236}">
                <a16:creationId xmlns:a16="http://schemas.microsoft.com/office/drawing/2014/main" id="{A20DB5FF-CC57-4FB8-9C37-854C22BAF2C2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2" action="ppaction://hlinksldjump"/>
            <a:extLst>
              <a:ext uri="{FF2B5EF4-FFF2-40B4-BE49-F238E27FC236}">
                <a16:creationId xmlns:a16="http://schemas.microsoft.com/office/drawing/2014/main" id="{E4F4D344-4F0F-4F31-8016-2CE7E6A6E5CF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3" action="ppaction://hlinksldjump"/>
            <a:extLst>
              <a:ext uri="{FF2B5EF4-FFF2-40B4-BE49-F238E27FC236}">
                <a16:creationId xmlns:a16="http://schemas.microsoft.com/office/drawing/2014/main" id="{90FC4456-6CE2-4444-A938-F7FBF36F8DBD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4" action="ppaction://hlinksldjump"/>
            <a:extLst>
              <a:ext uri="{FF2B5EF4-FFF2-40B4-BE49-F238E27FC236}">
                <a16:creationId xmlns:a16="http://schemas.microsoft.com/office/drawing/2014/main" id="{936D38FA-DBBD-4DD7-A311-7CCA36EDC778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5" action="ppaction://hlinksldjump"/>
            <a:extLst>
              <a:ext uri="{FF2B5EF4-FFF2-40B4-BE49-F238E27FC236}">
                <a16:creationId xmlns:a16="http://schemas.microsoft.com/office/drawing/2014/main" id="{D0E0A65B-4990-4C6F-A27B-73A60A0D1C66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B7334-3248-476E-A914-3B0F946326D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14750" y="1504950"/>
            <a:ext cx="4762500" cy="3848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3323EB-36FB-4BF6-8707-A47C508DFB18}"/>
              </a:ext>
            </a:extLst>
          </p:cNvPr>
          <p:cNvSpPr/>
          <p:nvPr/>
        </p:nvSpPr>
        <p:spPr>
          <a:xfrm>
            <a:off x="3714750" y="1504950"/>
            <a:ext cx="4762500" cy="38481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C1518E-26F5-496B-83F4-09BB40A0D836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40952" t="11188" r="15382" b="879"/>
          <a:stretch/>
        </p:blipFill>
        <p:spPr>
          <a:xfrm>
            <a:off x="5632706" y="1941033"/>
            <a:ext cx="2128168" cy="3383706"/>
          </a:xfrm>
          <a:prstGeom prst="rect">
            <a:avLst/>
          </a:prstGeom>
          <a:solidFill>
            <a:schemeClr val="bg1"/>
          </a:solidFill>
          <a:ln w="31750">
            <a:solidFill>
              <a:srgbClr val="0B3D91"/>
            </a:solidFill>
          </a:ln>
        </p:spPr>
      </p:pic>
    </p:spTree>
    <p:extLst>
      <p:ext uri="{BB962C8B-B14F-4D97-AF65-F5344CB8AC3E}">
        <p14:creationId xmlns:p14="http://schemas.microsoft.com/office/powerpoint/2010/main" val="34681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756C9-46F5-4E9D-A339-B2B34D949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Content Placeholder 18">
            <a:extLst>
              <a:ext uri="{FF2B5EF4-FFF2-40B4-BE49-F238E27FC236}">
                <a16:creationId xmlns:a16="http://schemas.microsoft.com/office/drawing/2014/main" id="{FF801EAD-FB9A-4229-BF2B-C51C16DA9E81}"/>
              </a:ext>
            </a:extLst>
          </p:cNvPr>
          <p:cNvGraphicFramePr>
            <a:graphicFrameLocks/>
          </p:cNvGraphicFramePr>
          <p:nvPr/>
        </p:nvGraphicFramePr>
        <p:xfrm>
          <a:off x="0" y="1559622"/>
          <a:ext cx="11861392" cy="386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603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FF28CB-16E2-4A94-867D-D16541C5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Customer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30F9A-29AD-4CF1-99D4-15ADBB4C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E1BA3-3191-4B16-9710-A67C8B0930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054DDA9-AD21-43EB-A512-C56985A008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" y="1438364"/>
          <a:ext cx="12192000" cy="4441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03161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78112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10612040"/>
                    </a:ext>
                  </a:extLst>
                </a:gridCol>
              </a:tblGrid>
              <a:tr h="3407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Questions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Response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Interpretation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3853281218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 marL="0" marR="0" indent="0" algn="just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1. What do you like about the current lander leg systems?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We like the stability and weight.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design needs to keep the stability and weight of previous lander legs in mind.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3821770596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 marL="0" marR="0" indent="0" algn="just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2. What do you dislike about the current lander leg systems?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It does not self-level.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design is to have self-leveling capabilities.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3729697546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3. What part of the landing mechanism is our team responsible for?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We planned on you designing the legs and ground contact points.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team is to design the legs and contact point with the landing surface.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3327013858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4. Are we limited to a certain material?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No, however the materials used must have X specific properties.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team is to select a material that meets specified properties.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3599453163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5. What is the maximum mass that the legs will be supporting?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15,000 kg in earth's gravity</a:t>
                      </a:r>
                    </a:p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(weight of the Apollo moon lander)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legs are to support a maximum weight of 15,000 kg on Earth.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791718124"/>
                  </a:ext>
                </a:extLst>
              </a:tr>
              <a:tr h="670829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6. What scale are we designing to?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model should be parametric which allows for variable scale.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The CAD will be done parametrically.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2" marR="34242" marT="34242" marB="34242"/>
                </a:tc>
                <a:extLst>
                  <a:ext uri="{0D108BD9-81ED-4DB2-BD59-A6C34878D82A}">
                    <a16:rowId xmlns:a16="http://schemas.microsoft.com/office/drawing/2014/main" val="384038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83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FF28CB-16E2-4A94-867D-D16541C5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Customer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30F9A-29AD-4CF1-99D4-15ADBB4C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E1BA3-3191-4B16-9710-A67C8B0930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3A9688-602A-416B-BF8E-5A1D35DF67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19997"/>
          <a:ext cx="12192000" cy="434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046940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00123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76005645"/>
                    </a:ext>
                  </a:extLst>
                </a:gridCol>
              </a:tblGrid>
              <a:tr h="432166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7. What software should our team simulate in?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Industry friendly that allows for easy sharing.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team will use the software of their choice.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extLst>
                  <a:ext uri="{0D108BD9-81ED-4DB2-BD59-A6C34878D82A}">
                    <a16:rowId xmlns:a16="http://schemas.microsoft.com/office/drawing/2014/main" val="617123516"/>
                  </a:ext>
                </a:extLst>
              </a:tr>
              <a:tr h="831545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8. How detailed would you like the simulation to be? Fully/Partially Animated etc.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function of the self-leveling system must be fully animated but other parts can be partially animated.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team is responsible for a detailed simulation of the self-leveling system.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extLst>
                  <a:ext uri="{0D108BD9-81ED-4DB2-BD59-A6C34878D82A}">
                    <a16:rowId xmlns:a16="http://schemas.microsoft.com/office/drawing/2014/main" val="2202473416"/>
                  </a:ext>
                </a:extLst>
              </a:tr>
              <a:tr h="831545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9. What lander platform should we be designing for?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system should be able to be applied onto various lander models.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self-leveling system needs to be able to be applied to different lander models.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extLst>
                  <a:ext uri="{0D108BD9-81ED-4DB2-BD59-A6C34878D82A}">
                    <a16:rowId xmlns:a16="http://schemas.microsoft.com/office/drawing/2014/main" val="2556953336"/>
                  </a:ext>
                </a:extLst>
              </a:tr>
              <a:tr h="831545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10. Do the legs need to be stored away while not in operation? Do they need to be secured?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No.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legs can be rigidly attached to the lander.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extLst>
                  <a:ext uri="{0D108BD9-81ED-4DB2-BD59-A6C34878D82A}">
                    <a16:rowId xmlns:a16="http://schemas.microsoft.com/office/drawing/2014/main" val="3154699023"/>
                  </a:ext>
                </a:extLst>
              </a:tr>
              <a:tr h="432166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11. What will the system be powered by?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It will have a common power source with the rest of the lander.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team is not responsible for designing a power system.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080" marR="41080" marT="41080" marB="41080"/>
                </a:tc>
                <a:extLst>
                  <a:ext uri="{0D108BD9-81ED-4DB2-BD59-A6C34878D82A}">
                    <a16:rowId xmlns:a16="http://schemas.microsoft.com/office/drawing/2014/main" val="242007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42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Sponsor 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9F1485-977B-4868-8BAF-2E44FD0036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Dalton LeClair</a:t>
            </a:r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18215EF-D57A-4C9B-9A9B-EAFD3D01DC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7707439" y="1644001"/>
            <a:ext cx="2092966" cy="2815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4994B-7C95-4985-B204-06568323333E}"/>
              </a:ext>
            </a:extLst>
          </p:cNvPr>
          <p:cNvSpPr txBox="1"/>
          <p:nvPr/>
        </p:nvSpPr>
        <p:spPr>
          <a:xfrm>
            <a:off x="6830764" y="4659480"/>
            <a:ext cx="384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Faculty Advisor 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Dr. Dorr Campbell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FAMU-FSU College of 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92EDE-0D17-4A55-918B-685A81FDCBA4}"/>
              </a:ext>
            </a:extLst>
          </p:cNvPr>
          <p:cNvSpPr txBox="1"/>
          <p:nvPr/>
        </p:nvSpPr>
        <p:spPr>
          <a:xfrm>
            <a:off x="1514923" y="4659874"/>
            <a:ext cx="384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Project Sponsor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Rachel McCauley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NASA Marshall Space Flight Center</a:t>
            </a:r>
          </a:p>
        </p:txBody>
      </p:sp>
      <p:pic>
        <p:nvPicPr>
          <p:cNvPr id="9" name="Picture 2" descr="Rachel McCauley">
            <a:extLst>
              <a:ext uri="{FF2B5EF4-FFF2-40B4-BE49-F238E27FC236}">
                <a16:creationId xmlns:a16="http://schemas.microsoft.com/office/drawing/2014/main" id="{98394824-8DFA-4D4A-9DAA-23248CF94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-1285" r="9404" b="1285"/>
          <a:stretch/>
        </p:blipFill>
        <p:spPr bwMode="auto">
          <a:xfrm>
            <a:off x="2391595" y="1624400"/>
            <a:ext cx="2103120" cy="2834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2" descr="Users">
            <a:extLst>
              <a:ext uri="{FF2B5EF4-FFF2-40B4-BE49-F238E27FC236}">
                <a16:creationId xmlns:a16="http://schemas.microsoft.com/office/drawing/2014/main" id="{D659E0C1-F87F-40EE-B948-4AEE8DB8F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1" name="Graphic 10" descr="Rocket">
            <a:extLst>
              <a:ext uri="{FF2B5EF4-FFF2-40B4-BE49-F238E27FC236}">
                <a16:creationId xmlns:a16="http://schemas.microsoft.com/office/drawing/2014/main" id="{D6BB259A-1A0F-4130-98DA-1D8C135FC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3" name="Graphic 12" descr="Future">
            <a:extLst>
              <a:ext uri="{FF2B5EF4-FFF2-40B4-BE49-F238E27FC236}">
                <a16:creationId xmlns:a16="http://schemas.microsoft.com/office/drawing/2014/main" id="{5C634752-392E-4AE7-8AC0-5570624BAF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48900B9C-6E32-4B9F-A68E-8EDA22F508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5" name="Graphic 14" descr="Puzzle">
            <a:extLst>
              <a:ext uri="{FF2B5EF4-FFF2-40B4-BE49-F238E27FC236}">
                <a16:creationId xmlns:a16="http://schemas.microsoft.com/office/drawing/2014/main" id="{9243D272-9690-4625-8FDD-B46693AB3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8FD5D168-6E84-4804-B7A4-840FE6CA95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17" name="Graphic 16" descr="Clipboard Checked">
            <a:extLst>
              <a:ext uri="{FF2B5EF4-FFF2-40B4-BE49-F238E27FC236}">
                <a16:creationId xmlns:a16="http://schemas.microsoft.com/office/drawing/2014/main" id="{FBB84AFD-3E88-4961-BB3F-81504ED273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69BDE6D6-4BB8-4A9F-81A5-A87E3FFD7C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8" name="Rectangle 7">
            <a:hlinkClick r:id="rId21" action="ppaction://hlinksldjump"/>
            <a:extLst>
              <a:ext uri="{FF2B5EF4-FFF2-40B4-BE49-F238E27FC236}">
                <a16:creationId xmlns:a16="http://schemas.microsoft.com/office/drawing/2014/main" id="{F3AD3A48-B688-465B-BACF-7788225DB079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 18">
            <a:hlinkClick r:id="rId22" action="ppaction://hlinksldjump"/>
            <a:extLst>
              <a:ext uri="{FF2B5EF4-FFF2-40B4-BE49-F238E27FC236}">
                <a16:creationId xmlns:a16="http://schemas.microsoft.com/office/drawing/2014/main" id="{67839C3B-4010-4EB4-8ADC-9AEDC4B209B8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1" name="Rectangle 20">
            <a:hlinkClick r:id="rId23" action="ppaction://hlinksldjump"/>
            <a:extLst>
              <a:ext uri="{FF2B5EF4-FFF2-40B4-BE49-F238E27FC236}">
                <a16:creationId xmlns:a16="http://schemas.microsoft.com/office/drawing/2014/main" id="{0AFAD627-3717-4606-87B9-125C818B507F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24" action="ppaction://hlinksldjump"/>
            <a:extLst>
              <a:ext uri="{FF2B5EF4-FFF2-40B4-BE49-F238E27FC236}">
                <a16:creationId xmlns:a16="http://schemas.microsoft.com/office/drawing/2014/main" id="{BBC3DF25-BC96-44F1-8E70-0DBC68386940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25" action="ppaction://hlinksldjump"/>
            <a:extLst>
              <a:ext uri="{FF2B5EF4-FFF2-40B4-BE49-F238E27FC236}">
                <a16:creationId xmlns:a16="http://schemas.microsoft.com/office/drawing/2014/main" id="{7B52169B-4D3D-438C-B6E9-8ADEBBC1A197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6" action="ppaction://hlinksldjump"/>
            <a:extLst>
              <a:ext uri="{FF2B5EF4-FFF2-40B4-BE49-F238E27FC236}">
                <a16:creationId xmlns:a16="http://schemas.microsoft.com/office/drawing/2014/main" id="{8DE0EEC7-4CCA-406A-B9DE-318BF87408CC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7" action="ppaction://hlinksldjump"/>
            <a:extLst>
              <a:ext uri="{FF2B5EF4-FFF2-40B4-BE49-F238E27FC236}">
                <a16:creationId xmlns:a16="http://schemas.microsoft.com/office/drawing/2014/main" id="{99954149-9999-4088-BF08-AA9EB61B9334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8" action="ppaction://hlinksldjump"/>
            <a:extLst>
              <a:ext uri="{FF2B5EF4-FFF2-40B4-BE49-F238E27FC236}">
                <a16:creationId xmlns:a16="http://schemas.microsoft.com/office/drawing/2014/main" id="{B371A6C6-4E19-41AC-94B2-A63CDB37CE5F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8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FF28CB-16E2-4A94-867D-D16541C5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Customer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30F9A-29AD-4CF1-99D4-15ADBB4C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E1BA3-3191-4B16-9710-A67C8B0930F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F518D1-82AA-47BA-976E-DC89B7D0ED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06769"/>
          <a:ext cx="12192000" cy="3756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042150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679997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28964252"/>
                    </a:ext>
                  </a:extLst>
                </a:gridCol>
              </a:tblGrid>
              <a:tr h="1396898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12. Do we need to be worried about the time it takes for the legs to level?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Yes, it should at maximum take 2 minutes.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legs are to level the lander within 2 minutes of landing.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77262338"/>
                  </a:ext>
                </a:extLst>
              </a:tr>
              <a:tr h="1396898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13. Do we need to be worried about clearance under the lander?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Yes, there need to be at least 1 meter of clearance.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There is to be a minimum clearance of 1 meter above the landing surface.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28761703"/>
                  </a:ext>
                </a:extLst>
              </a:tr>
              <a:tr h="962278">
                <a:tc>
                  <a:txBody>
                    <a:bodyPr/>
                    <a:lstStyle/>
                    <a:p>
                      <a:pPr marL="0" marR="0" indent="0" fontAlgn="base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14. Does the leveling need to occur upon landing or during approach?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leveling process will start upon landing.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</a:rPr>
                        <a:t>The self-leveling process is to begin upon landing.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6732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863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A862-2CA0-4336-8C7C-3DD33FD4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  <a:latin typeface="Arial"/>
                <a:cs typeface="Arial"/>
              </a:rPr>
              <a:t>Market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791027-E7C4-ED45-9271-053DD23DE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0B3D91"/>
                </a:solidFill>
              </a:rPr>
              <a:t>Primary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40461-C586-46A4-A528-39EC84A949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5000"/>
              </a:lnSpc>
              <a:buBlip>
                <a:blip r:embed="rId2"/>
              </a:buBlip>
            </a:pPr>
            <a:r>
              <a:rPr lang="en-US" sz="2400">
                <a:latin typeface="Arial"/>
                <a:cs typeface="Arial"/>
              </a:rPr>
              <a:t> NASA Marshall Space Flight Center (MSFC) Advanced Concepts Office (ACO) 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DEF1B3-60A7-F04F-B27D-9D896609F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0B3D91"/>
                </a:solidFill>
              </a:rPr>
              <a:t>Secondary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8FAF1C7-EE4C-9940-926B-3F6178D2851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buBlip>
                <a:blip r:embed="rId2"/>
              </a:buBlip>
            </a:pPr>
            <a:r>
              <a:rPr lang="en-US" sz="2400"/>
              <a:t> European Space Agency</a:t>
            </a:r>
          </a:p>
          <a:p>
            <a:pPr>
              <a:lnSpc>
                <a:spcPct val="125000"/>
              </a:lnSpc>
              <a:buBlip>
                <a:blip r:embed="rId2"/>
              </a:buBlip>
            </a:pPr>
            <a:r>
              <a:rPr lang="en-US" sz="2400"/>
              <a:t> SpaceX</a:t>
            </a:r>
          </a:p>
          <a:p>
            <a:pPr>
              <a:lnSpc>
                <a:spcPct val="125000"/>
              </a:lnSpc>
              <a:buBlip>
                <a:blip r:embed="rId2"/>
              </a:buBlip>
            </a:pPr>
            <a:r>
              <a:rPr lang="en-US" sz="2400"/>
              <a:t> Blue Origins</a:t>
            </a:r>
          </a:p>
          <a:p>
            <a:pPr>
              <a:lnSpc>
                <a:spcPct val="125000"/>
              </a:lnSpc>
              <a:buBlip>
                <a:blip r:embed="rId2"/>
              </a:buBlip>
            </a:pPr>
            <a:r>
              <a:rPr lang="en-US" sz="2400"/>
              <a:t> Virgin Galactic</a:t>
            </a:r>
          </a:p>
          <a:p>
            <a:pPr>
              <a:lnSpc>
                <a:spcPct val="125000"/>
              </a:lnSpc>
              <a:buBlip>
                <a:blip r:embed="rId2"/>
              </a:buBlip>
            </a:pPr>
            <a:r>
              <a:rPr lang="en-US" sz="2400"/>
              <a:t> Department of Defense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5B30A-439A-4F2B-A209-39E6FA7E2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Content Placeholder 2" descr="Users">
            <a:extLst>
              <a:ext uri="{FF2B5EF4-FFF2-40B4-BE49-F238E27FC236}">
                <a16:creationId xmlns:a16="http://schemas.microsoft.com/office/drawing/2014/main" id="{0EEECC2C-A576-4592-A4C4-8B916CDF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7808" y="707866"/>
            <a:ext cx="640080" cy="640080"/>
          </a:xfrm>
          <a:prstGeom prst="rect">
            <a:avLst/>
          </a:prstGeom>
        </p:spPr>
      </p:pic>
      <p:pic>
        <p:nvPicPr>
          <p:cNvPr id="18" name="Graphic 17" descr="Rocket">
            <a:extLst>
              <a:ext uri="{FF2B5EF4-FFF2-40B4-BE49-F238E27FC236}">
                <a16:creationId xmlns:a16="http://schemas.microsoft.com/office/drawing/2014/main" id="{DD83260C-FA12-4889-836B-AAA1123C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7808" y="76523"/>
            <a:ext cx="640080" cy="640080"/>
          </a:xfrm>
          <a:prstGeom prst="rect">
            <a:avLst/>
          </a:prstGeom>
        </p:spPr>
      </p:pic>
      <p:pic>
        <p:nvPicPr>
          <p:cNvPr id="27" name="Graphic 26" descr="Books">
            <a:extLst>
              <a:ext uri="{FF2B5EF4-FFF2-40B4-BE49-F238E27FC236}">
                <a16:creationId xmlns:a16="http://schemas.microsoft.com/office/drawing/2014/main" id="{34F2AF51-DBA4-4AAF-896A-970191E30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17808" y="2100602"/>
            <a:ext cx="640080" cy="640080"/>
          </a:xfrm>
          <a:prstGeom prst="rect">
            <a:avLst/>
          </a:prstGeom>
        </p:spPr>
      </p:pic>
      <p:pic>
        <p:nvPicPr>
          <p:cNvPr id="29" name="Graphic 28" descr="Clipboard Checked">
            <a:extLst>
              <a:ext uri="{FF2B5EF4-FFF2-40B4-BE49-F238E27FC236}">
                <a16:creationId xmlns:a16="http://schemas.microsoft.com/office/drawing/2014/main" id="{48F979B1-E4BB-4495-9E17-F32AEF690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17808" y="2796970"/>
            <a:ext cx="640080" cy="640080"/>
          </a:xfrm>
          <a:prstGeom prst="rect">
            <a:avLst/>
          </a:prstGeom>
        </p:spPr>
      </p:pic>
      <p:pic>
        <p:nvPicPr>
          <p:cNvPr id="31" name="Graphic 30" descr="Flowchart">
            <a:extLst>
              <a:ext uri="{FF2B5EF4-FFF2-40B4-BE49-F238E27FC236}">
                <a16:creationId xmlns:a16="http://schemas.microsoft.com/office/drawing/2014/main" id="{43632D47-6452-4304-9E55-6C7FDA2FF9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7808" y="3493338"/>
            <a:ext cx="640080" cy="640080"/>
          </a:xfrm>
          <a:prstGeom prst="rect">
            <a:avLst/>
          </a:prstGeom>
        </p:spPr>
      </p:pic>
      <p:pic>
        <p:nvPicPr>
          <p:cNvPr id="33" name="Graphic 32" descr="Future">
            <a:extLst>
              <a:ext uri="{FF2B5EF4-FFF2-40B4-BE49-F238E27FC236}">
                <a16:creationId xmlns:a16="http://schemas.microsoft.com/office/drawing/2014/main" id="{199C768D-17D9-4550-8752-F104D7775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7808" y="4189706"/>
            <a:ext cx="640080" cy="640080"/>
          </a:xfrm>
          <a:prstGeom prst="rect">
            <a:avLst/>
          </a:prstGeom>
        </p:spPr>
      </p:pic>
      <p:pic>
        <p:nvPicPr>
          <p:cNvPr id="35" name="Graphic 34" descr="Question Mark">
            <a:extLst>
              <a:ext uri="{FF2B5EF4-FFF2-40B4-BE49-F238E27FC236}">
                <a16:creationId xmlns:a16="http://schemas.microsoft.com/office/drawing/2014/main" id="{37065EBC-550F-4583-9AD0-09661A5C7B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17808" y="4886074"/>
            <a:ext cx="640080" cy="640080"/>
          </a:xfrm>
          <a:prstGeom prst="rect">
            <a:avLst/>
          </a:prstGeom>
        </p:spPr>
      </p:pic>
      <p:pic>
        <p:nvPicPr>
          <p:cNvPr id="37" name="Graphic 36" descr="Telescope">
            <a:extLst>
              <a:ext uri="{FF2B5EF4-FFF2-40B4-BE49-F238E27FC236}">
                <a16:creationId xmlns:a16="http://schemas.microsoft.com/office/drawing/2014/main" id="{C11A4D05-73BB-463F-9329-3A92959AFE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17808" y="1404234"/>
            <a:ext cx="640080" cy="640080"/>
          </a:xfrm>
          <a:prstGeom prst="rect">
            <a:avLst/>
          </a:prstGeom>
        </p:spPr>
      </p:pic>
      <p:sp>
        <p:nvSpPr>
          <p:cNvPr id="39" name="Rectangle 38">
            <a:hlinkClick r:id="rId19" action="ppaction://hlinksldjump"/>
            <a:extLst>
              <a:ext uri="{FF2B5EF4-FFF2-40B4-BE49-F238E27FC236}">
                <a16:creationId xmlns:a16="http://schemas.microsoft.com/office/drawing/2014/main" id="{5E625A15-F083-4D65-916D-2096D1B57CF9}"/>
              </a:ext>
            </a:extLst>
          </p:cNvPr>
          <p:cNvSpPr/>
          <p:nvPr/>
        </p:nvSpPr>
        <p:spPr>
          <a:xfrm>
            <a:off x="11417808" y="765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1" name="Rectangle 40">
            <a:hlinkClick r:id="rId20" action="ppaction://hlinksldjump"/>
            <a:extLst>
              <a:ext uri="{FF2B5EF4-FFF2-40B4-BE49-F238E27FC236}">
                <a16:creationId xmlns:a16="http://schemas.microsoft.com/office/drawing/2014/main" id="{5235C52B-7A91-4545-B8E5-A1D36576AD94}"/>
              </a:ext>
            </a:extLst>
          </p:cNvPr>
          <p:cNvSpPr/>
          <p:nvPr/>
        </p:nvSpPr>
        <p:spPr>
          <a:xfrm>
            <a:off x="11417808" y="72727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Rectangle 42">
            <a:hlinkClick r:id="rId21" action="ppaction://hlinksldjump"/>
            <a:extLst>
              <a:ext uri="{FF2B5EF4-FFF2-40B4-BE49-F238E27FC236}">
                <a16:creationId xmlns:a16="http://schemas.microsoft.com/office/drawing/2014/main" id="{8313EE77-BCDB-4479-A2B0-0B1D2C16C724}"/>
              </a:ext>
            </a:extLst>
          </p:cNvPr>
          <p:cNvSpPr/>
          <p:nvPr/>
        </p:nvSpPr>
        <p:spPr>
          <a:xfrm>
            <a:off x="11417808" y="138298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Rectangle 44">
            <a:hlinkClick r:id="rId22" action="ppaction://hlinksldjump"/>
            <a:extLst>
              <a:ext uri="{FF2B5EF4-FFF2-40B4-BE49-F238E27FC236}">
                <a16:creationId xmlns:a16="http://schemas.microsoft.com/office/drawing/2014/main" id="{BB070184-1ED1-4B52-A60E-D342F0618515}"/>
              </a:ext>
            </a:extLst>
          </p:cNvPr>
          <p:cNvSpPr/>
          <p:nvPr/>
        </p:nvSpPr>
        <p:spPr>
          <a:xfrm>
            <a:off x="11417808" y="209186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Rectangle 46">
            <a:hlinkClick r:id="" action="ppaction://noaction"/>
            <a:extLst>
              <a:ext uri="{FF2B5EF4-FFF2-40B4-BE49-F238E27FC236}">
                <a16:creationId xmlns:a16="http://schemas.microsoft.com/office/drawing/2014/main" id="{7F57DD84-405D-40F6-A890-69AC2E59D93F}"/>
              </a:ext>
            </a:extLst>
          </p:cNvPr>
          <p:cNvSpPr/>
          <p:nvPr/>
        </p:nvSpPr>
        <p:spPr>
          <a:xfrm>
            <a:off x="11417808" y="280814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9" name="Rectangle 48">
            <a:hlinkClick r:id="" action="ppaction://noaction"/>
            <a:extLst>
              <a:ext uri="{FF2B5EF4-FFF2-40B4-BE49-F238E27FC236}">
                <a16:creationId xmlns:a16="http://schemas.microsoft.com/office/drawing/2014/main" id="{3AF98E7E-D953-4C3A-B0BF-DF3C09AD3ABE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1" name="Rectangle 50">
            <a:hlinkClick r:id="rId23" action="ppaction://hlinksldjump"/>
            <a:extLst>
              <a:ext uri="{FF2B5EF4-FFF2-40B4-BE49-F238E27FC236}">
                <a16:creationId xmlns:a16="http://schemas.microsoft.com/office/drawing/2014/main" id="{A109E1CA-370E-4652-95DB-CB700481182C}"/>
              </a:ext>
            </a:extLst>
          </p:cNvPr>
          <p:cNvSpPr/>
          <p:nvPr/>
        </p:nvSpPr>
        <p:spPr>
          <a:xfrm>
            <a:off x="11417808" y="4184671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3" name="Rectangle 52">
            <a:hlinkClick r:id="rId24" action="ppaction://hlinksldjump"/>
            <a:extLst>
              <a:ext uri="{FF2B5EF4-FFF2-40B4-BE49-F238E27FC236}">
                <a16:creationId xmlns:a16="http://schemas.microsoft.com/office/drawing/2014/main" id="{52CA3D31-0D65-411E-B28F-7446EF96D178}"/>
              </a:ext>
            </a:extLst>
          </p:cNvPr>
          <p:cNvSpPr/>
          <p:nvPr/>
        </p:nvSpPr>
        <p:spPr>
          <a:xfrm>
            <a:off x="11417808" y="48700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39A39005-3FF2-490B-B7D3-6B7F9B2192D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36612" y="113506"/>
            <a:ext cx="1828800" cy="1828800"/>
          </a:xfrm>
          <a:prstGeom prst="rect">
            <a:avLst/>
          </a:prstGeom>
        </p:spPr>
      </p:pic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517C9FB7-17F3-42D6-86DF-BCA3C9568328}"/>
              </a:ext>
            </a:extLst>
          </p:cNvPr>
          <p:cNvSpPr txBox="1">
            <a:spLocks/>
          </p:cNvSpPr>
          <p:nvPr/>
        </p:nvSpPr>
        <p:spPr>
          <a:xfrm>
            <a:off x="10363200" y="5586519"/>
            <a:ext cx="1828800" cy="3108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Stephen Brown</a:t>
            </a:r>
          </a:p>
        </p:txBody>
      </p:sp>
    </p:spTree>
    <p:extLst>
      <p:ext uri="{BB962C8B-B14F-4D97-AF65-F5344CB8AC3E}">
        <p14:creationId xmlns:p14="http://schemas.microsoft.com/office/powerpoint/2010/main" val="2339159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943D-DD55-4E03-BD59-EA3357AF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B3D91"/>
                </a:solidFill>
              </a:rPr>
              <a:t>Functional Decomp 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B3B9E-48FD-488C-9459-53AA98169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F4ED5-4FF3-42F2-B9CB-C14DAF75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5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phic 75" descr="Fire">
            <a:extLst>
              <a:ext uri="{FF2B5EF4-FFF2-40B4-BE49-F238E27FC236}">
                <a16:creationId xmlns:a16="http://schemas.microsoft.com/office/drawing/2014/main" id="{22DA9986-7E26-42A3-BAC2-C250A1297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215315" y="1741997"/>
            <a:ext cx="721502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519C4-65C7-4867-A996-CDE0F4C21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B34DB68-6EB5-447D-B4BB-1736A0E53C97}"/>
              </a:ext>
            </a:extLst>
          </p:cNvPr>
          <p:cNvGrpSpPr/>
          <p:nvPr/>
        </p:nvGrpSpPr>
        <p:grpSpPr>
          <a:xfrm>
            <a:off x="4722466" y="1640915"/>
            <a:ext cx="2747068" cy="2343615"/>
            <a:chOff x="4380171" y="1368412"/>
            <a:chExt cx="2747068" cy="2343615"/>
          </a:xfrm>
        </p:grpSpPr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5827A568-A110-4A21-B617-A384A8B84D30}"/>
                </a:ext>
              </a:extLst>
            </p:cNvPr>
            <p:cNvSpPr/>
            <p:nvPr/>
          </p:nvSpPr>
          <p:spPr>
            <a:xfrm>
              <a:off x="5426148" y="2634853"/>
              <a:ext cx="660104" cy="381001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A431925-E3DC-4114-9AE5-BA11348EA213}"/>
                </a:ext>
              </a:extLst>
            </p:cNvPr>
            <p:cNvGrpSpPr/>
            <p:nvPr/>
          </p:nvGrpSpPr>
          <p:grpSpPr>
            <a:xfrm>
              <a:off x="4380171" y="1368412"/>
              <a:ext cx="2747068" cy="2343615"/>
              <a:chOff x="3359792" y="818354"/>
              <a:chExt cx="4630685" cy="387201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0174E31-94CB-474C-BA25-100F88FA923A}"/>
                  </a:ext>
                </a:extLst>
              </p:cNvPr>
              <p:cNvGrpSpPr/>
              <p:nvPr/>
            </p:nvGrpSpPr>
            <p:grpSpPr>
              <a:xfrm>
                <a:off x="3359792" y="4118786"/>
                <a:ext cx="578835" cy="571579"/>
                <a:chOff x="196560" y="499629"/>
                <a:chExt cx="3333749" cy="3325090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C232FC03-1E3C-4472-894A-9CD95EDBDAD5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0022FB1B-CA7B-4046-8AF5-0C4C572509C4}"/>
                    </a:ext>
                  </a:extLst>
                </p:cNvPr>
                <p:cNvSpPr/>
                <p:nvPr/>
              </p:nvSpPr>
              <p:spPr>
                <a:xfrm>
                  <a:off x="578146" y="1257298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B338CE-EF0C-45EE-B90C-FC79404965F2}"/>
                  </a:ext>
                </a:extLst>
              </p:cNvPr>
              <p:cNvGrpSpPr/>
              <p:nvPr/>
            </p:nvGrpSpPr>
            <p:grpSpPr>
              <a:xfrm>
                <a:off x="5391623" y="4118337"/>
                <a:ext cx="578835" cy="571579"/>
                <a:chOff x="196560" y="499629"/>
                <a:chExt cx="3333749" cy="3325090"/>
              </a:xfrm>
            </p:grpSpPr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55F6C506-8FE7-4AA1-ACC3-4EA81BEE589E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899344B5-CCA2-4154-B95B-21D27E9BDE2F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295C92C-FE3E-4BF0-9058-FFD3EBB9ED19}"/>
                  </a:ext>
                </a:extLst>
              </p:cNvPr>
              <p:cNvGrpSpPr/>
              <p:nvPr/>
            </p:nvGrpSpPr>
            <p:grpSpPr>
              <a:xfrm>
                <a:off x="7411642" y="4118785"/>
                <a:ext cx="578835" cy="571579"/>
                <a:chOff x="196560" y="499629"/>
                <a:chExt cx="3333749" cy="3325090"/>
              </a:xfrm>
            </p:grpSpPr>
            <p:sp>
              <p:nvSpPr>
                <p:cNvPr id="40" name="Block Arc 39">
                  <a:extLst>
                    <a:ext uri="{FF2B5EF4-FFF2-40B4-BE49-F238E27FC236}">
                      <a16:creationId xmlns:a16="http://schemas.microsoft.com/office/drawing/2014/main" id="{FA71ABA2-2E70-418F-A067-5FB9493ED71F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1270E71D-2F1F-4E6F-8378-9B6DC057DC5E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E8ECBC1-40B9-4401-92AD-970179C45B69}"/>
                  </a:ext>
                </a:extLst>
              </p:cNvPr>
              <p:cNvGrpSpPr/>
              <p:nvPr/>
            </p:nvGrpSpPr>
            <p:grpSpPr>
              <a:xfrm>
                <a:off x="3730790" y="818354"/>
                <a:ext cx="3953617" cy="3582502"/>
                <a:chOff x="2576185" y="48489"/>
                <a:chExt cx="5796113" cy="5264478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5951DCD-37E0-4DE3-9618-A34E7D25DCE6}"/>
                    </a:ext>
                  </a:extLst>
                </p:cNvPr>
                <p:cNvSpPr/>
                <p:nvPr/>
              </p:nvSpPr>
              <p:spPr>
                <a:xfrm rot="10800000">
                  <a:off x="4153763" y="473649"/>
                  <a:ext cx="510886" cy="18184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" name="Hexagon 4">
                  <a:extLst>
                    <a:ext uri="{FF2B5EF4-FFF2-40B4-BE49-F238E27FC236}">
                      <a16:creationId xmlns:a16="http://schemas.microsoft.com/office/drawing/2014/main" id="{33DE1802-B4D1-4C69-A9BA-76939F69F5D2}"/>
                    </a:ext>
                  </a:extLst>
                </p:cNvPr>
                <p:cNvSpPr/>
                <p:nvPr/>
              </p:nvSpPr>
              <p:spPr>
                <a:xfrm>
                  <a:off x="3994994" y="460310"/>
                  <a:ext cx="2946916" cy="221602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3F8A3002-986C-4604-9726-03CC63EC5CB3}"/>
                    </a:ext>
                  </a:extLst>
                </p:cNvPr>
                <p:cNvSpPr/>
                <p:nvPr/>
              </p:nvSpPr>
              <p:spPr>
                <a:xfrm rot="13920000" flipV="1">
                  <a:off x="6134874" y="3795064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D637B42C-C1E0-4DDE-800B-BCF332144B8B}"/>
                    </a:ext>
                  </a:extLst>
                </p:cNvPr>
                <p:cNvSpPr/>
                <p:nvPr/>
              </p:nvSpPr>
              <p:spPr>
                <a:xfrm rot="7680000" flipV="1">
                  <a:off x="2013147" y="3881655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0488AB57-6FE2-452D-9EE3-3D1A7BB82175}"/>
                    </a:ext>
                  </a:extLst>
                </p:cNvPr>
                <p:cNvSpPr/>
                <p:nvPr/>
              </p:nvSpPr>
              <p:spPr>
                <a:xfrm rot="5400000" flipV="1">
                  <a:off x="4619237" y="4242442"/>
                  <a:ext cx="1621193" cy="141726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E8B2C0D1-4705-4C06-8EE5-C4D3DFC43CC3}"/>
                    </a:ext>
                  </a:extLst>
                </p:cNvPr>
                <p:cNvSpPr/>
                <p:nvPr/>
              </p:nvSpPr>
              <p:spPr>
                <a:xfrm rot="2100000" flipV="1">
                  <a:off x="6507263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48831C2-CA1F-416C-A871-ECB1CC9C7410}"/>
                    </a:ext>
                  </a:extLst>
                </p:cNvPr>
                <p:cNvSpPr/>
                <p:nvPr/>
              </p:nvSpPr>
              <p:spPr>
                <a:xfrm rot="8700000" flipV="1">
                  <a:off x="2627284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" name="Rectangle: Top Corners Snipped 7">
                  <a:extLst>
                    <a:ext uri="{FF2B5EF4-FFF2-40B4-BE49-F238E27FC236}">
                      <a16:creationId xmlns:a16="http://schemas.microsoft.com/office/drawing/2014/main" id="{DCBEA7D9-8320-4852-89DD-A7EF23E3C83B}"/>
                    </a:ext>
                  </a:extLst>
                </p:cNvPr>
                <p:cNvSpPr/>
                <p:nvPr/>
              </p:nvSpPr>
              <p:spPr>
                <a:xfrm>
                  <a:off x="4021494" y="2676332"/>
                  <a:ext cx="2892487" cy="808652"/>
                </a:xfrm>
                <a:prstGeom prst="snip2Same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7AED91C-7C72-4FAA-9382-EC1FB9BE4906}"/>
                    </a:ext>
                  </a:extLst>
                </p:cNvPr>
                <p:cNvSpPr/>
                <p:nvPr/>
              </p:nvSpPr>
              <p:spPr>
                <a:xfrm>
                  <a:off x="5165465" y="2677302"/>
                  <a:ext cx="155513" cy="211493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B985F290-5DB9-4A38-B83E-8C4E47168BCF}"/>
                    </a:ext>
                  </a:extLst>
                </p:cNvPr>
                <p:cNvSpPr/>
                <p:nvPr/>
              </p:nvSpPr>
              <p:spPr>
                <a:xfrm>
                  <a:off x="5538689" y="2669526"/>
                  <a:ext cx="163288" cy="212271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F44BDB74-F733-4574-82B9-6ECD078BD886}"/>
                    </a:ext>
                  </a:extLst>
                </p:cNvPr>
                <p:cNvSpPr/>
                <p:nvPr/>
              </p:nvSpPr>
              <p:spPr>
                <a:xfrm>
                  <a:off x="5246137" y="4421933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3A45036-8D4E-4B30-86CA-AFD7310FD705}"/>
                    </a:ext>
                  </a:extLst>
                </p:cNvPr>
                <p:cNvSpPr/>
                <p:nvPr/>
              </p:nvSpPr>
              <p:spPr>
                <a:xfrm>
                  <a:off x="5246137" y="3084545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0FD31A7-DAE4-4193-BC3E-C79CA50AAC6B}"/>
                    </a:ext>
                  </a:extLst>
                </p:cNvPr>
                <p:cNvSpPr/>
                <p:nvPr/>
              </p:nvSpPr>
              <p:spPr>
                <a:xfrm>
                  <a:off x="5246136" y="3737687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BC1B6AE-8218-4A8D-853C-16E4BE1B94A5}"/>
                    </a:ext>
                  </a:extLst>
                </p:cNvPr>
                <p:cNvSpPr/>
                <p:nvPr/>
              </p:nvSpPr>
              <p:spPr>
                <a:xfrm>
                  <a:off x="5285015" y="3426668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4EC5F52E-8264-4600-B6C3-8008C9F44F4D}"/>
                    </a:ext>
                  </a:extLst>
                </p:cNvPr>
                <p:cNvSpPr/>
                <p:nvPr/>
              </p:nvSpPr>
              <p:spPr>
                <a:xfrm>
                  <a:off x="5246136" y="2742422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40EF7966-55DC-4DD6-8050-28B39DCFEEAC}"/>
                    </a:ext>
                  </a:extLst>
                </p:cNvPr>
                <p:cNvSpPr/>
                <p:nvPr/>
              </p:nvSpPr>
              <p:spPr>
                <a:xfrm>
                  <a:off x="5253912" y="4079811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F905B810-8ECD-4623-94D3-67E24C3558FE}"/>
                    </a:ext>
                  </a:extLst>
                </p:cNvPr>
                <p:cNvSpPr/>
                <p:nvPr/>
              </p:nvSpPr>
              <p:spPr>
                <a:xfrm rot="6300000" flipV="1">
                  <a:off x="1957678" y="4341692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98788A85-647F-4765-A04A-A091B57F167F}"/>
                    </a:ext>
                  </a:extLst>
                </p:cNvPr>
                <p:cNvSpPr/>
                <p:nvPr/>
              </p:nvSpPr>
              <p:spPr>
                <a:xfrm rot="4500000" flipV="1">
                  <a:off x="7620724" y="4341691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Flowchart: Connector 42">
                  <a:extLst>
                    <a:ext uri="{FF2B5EF4-FFF2-40B4-BE49-F238E27FC236}">
                      <a16:creationId xmlns:a16="http://schemas.microsoft.com/office/drawing/2014/main" id="{4544380E-C1B0-4A08-A906-536723E1DF92}"/>
                    </a:ext>
                  </a:extLst>
                </p:cNvPr>
                <p:cNvSpPr/>
                <p:nvPr/>
              </p:nvSpPr>
              <p:spPr>
                <a:xfrm>
                  <a:off x="4862944" y="957695"/>
                  <a:ext cx="1212272" cy="1220931"/>
                </a:xfrm>
                <a:prstGeom prst="flowChartConnector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D88C45D8-D3D5-484A-8285-453623997234}"/>
                    </a:ext>
                  </a:extLst>
                </p:cNvPr>
                <p:cNvSpPr/>
                <p:nvPr/>
              </p:nvSpPr>
              <p:spPr>
                <a:xfrm rot="10800000" flipV="1">
                  <a:off x="2774489" y="3731020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611CDC6-2B8D-4A87-B3EF-8F033D5B136C}"/>
                    </a:ext>
                  </a:extLst>
                </p:cNvPr>
                <p:cNvSpPr/>
                <p:nvPr/>
              </p:nvSpPr>
              <p:spPr>
                <a:xfrm rot="10800000" flipV="1">
                  <a:off x="7415761" y="3705042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CFEA8D37-2142-488D-AD8C-3E2B71D695DD}"/>
                    </a:ext>
                  </a:extLst>
                </p:cNvPr>
                <p:cNvSpPr/>
                <p:nvPr/>
              </p:nvSpPr>
              <p:spPr>
                <a:xfrm rot="5400000">
                  <a:off x="5309754" y="278821"/>
                  <a:ext cx="251113" cy="173181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id="{55342BF4-0D07-4F57-A29D-039E161B077D}"/>
                    </a:ext>
                  </a:extLst>
                </p:cNvPr>
                <p:cNvSpPr/>
                <p:nvPr/>
              </p:nvSpPr>
              <p:spPr>
                <a:xfrm>
                  <a:off x="3936422" y="394853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Flowchart: Connector 52">
                  <a:extLst>
                    <a:ext uri="{FF2B5EF4-FFF2-40B4-BE49-F238E27FC236}">
                      <a16:creationId xmlns:a16="http://schemas.microsoft.com/office/drawing/2014/main" id="{83B93AF1-ED05-445B-A9BB-BCD70534097D}"/>
                    </a:ext>
                  </a:extLst>
                </p:cNvPr>
                <p:cNvSpPr/>
                <p:nvPr/>
              </p:nvSpPr>
              <p:spPr>
                <a:xfrm>
                  <a:off x="5235285" y="48489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132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472DB9-02DA-4946-9CFC-90BC23E115FF}"/>
              </a:ext>
            </a:extLst>
          </p:cNvPr>
          <p:cNvGrpSpPr/>
          <p:nvPr/>
        </p:nvGrpSpPr>
        <p:grpSpPr>
          <a:xfrm>
            <a:off x="5641281" y="2338010"/>
            <a:ext cx="912627" cy="1648045"/>
            <a:chOff x="5641281" y="2400033"/>
            <a:chExt cx="912627" cy="1648045"/>
          </a:xfrm>
        </p:grpSpPr>
        <p:sp>
          <p:nvSpPr>
            <p:cNvPr id="107" name="Explosion: 8 Points 106">
              <a:extLst>
                <a:ext uri="{FF2B5EF4-FFF2-40B4-BE49-F238E27FC236}">
                  <a16:creationId xmlns:a16="http://schemas.microsoft.com/office/drawing/2014/main" id="{8AC4AF32-05E8-4914-89C2-209942B6C202}"/>
                </a:ext>
              </a:extLst>
            </p:cNvPr>
            <p:cNvSpPr/>
            <p:nvPr/>
          </p:nvSpPr>
          <p:spPr>
            <a:xfrm rot="16200000">
              <a:off x="5273572" y="2767742"/>
              <a:ext cx="1648045" cy="912627"/>
            </a:xfrm>
            <a:prstGeom prst="irregularSeal1">
              <a:avLst/>
            </a:prstGeom>
            <a:solidFill>
              <a:srgbClr val="4C8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2" name="Explosion: 8 Points 41">
              <a:extLst>
                <a:ext uri="{FF2B5EF4-FFF2-40B4-BE49-F238E27FC236}">
                  <a16:creationId xmlns:a16="http://schemas.microsoft.com/office/drawing/2014/main" id="{99FE9D51-4D4B-488B-B75C-DAD7C2C62DEC}"/>
                </a:ext>
              </a:extLst>
            </p:cNvPr>
            <p:cNvSpPr/>
            <p:nvPr/>
          </p:nvSpPr>
          <p:spPr>
            <a:xfrm rot="16200000">
              <a:off x="5512804" y="2940520"/>
              <a:ext cx="1174011" cy="651244"/>
            </a:xfrm>
            <a:prstGeom prst="irregularSeal1">
              <a:avLst/>
            </a:prstGeom>
            <a:solidFill>
              <a:srgbClr val="0543A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519C4-65C7-4867-A996-CDE0F4C21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B34DB68-6EB5-447D-B4BB-1736A0E53C97}"/>
              </a:ext>
            </a:extLst>
          </p:cNvPr>
          <p:cNvGrpSpPr/>
          <p:nvPr/>
        </p:nvGrpSpPr>
        <p:grpSpPr>
          <a:xfrm>
            <a:off x="4722466" y="1640915"/>
            <a:ext cx="2747068" cy="2343615"/>
            <a:chOff x="4380171" y="1368412"/>
            <a:chExt cx="2747068" cy="2343615"/>
          </a:xfrm>
        </p:grpSpPr>
        <p:sp>
          <p:nvSpPr>
            <p:cNvPr id="71" name="Trapezoid 70">
              <a:extLst>
                <a:ext uri="{FF2B5EF4-FFF2-40B4-BE49-F238E27FC236}">
                  <a16:creationId xmlns:a16="http://schemas.microsoft.com/office/drawing/2014/main" id="{5827A568-A110-4A21-B617-A384A8B84D30}"/>
                </a:ext>
              </a:extLst>
            </p:cNvPr>
            <p:cNvSpPr/>
            <p:nvPr/>
          </p:nvSpPr>
          <p:spPr>
            <a:xfrm>
              <a:off x="5426148" y="2634853"/>
              <a:ext cx="660104" cy="381001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A431925-E3DC-4114-9AE5-BA11348EA213}"/>
                </a:ext>
              </a:extLst>
            </p:cNvPr>
            <p:cNvGrpSpPr/>
            <p:nvPr/>
          </p:nvGrpSpPr>
          <p:grpSpPr>
            <a:xfrm>
              <a:off x="4380171" y="1368412"/>
              <a:ext cx="2747068" cy="2343615"/>
              <a:chOff x="3359792" y="818354"/>
              <a:chExt cx="4630685" cy="387201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0174E31-94CB-474C-BA25-100F88FA923A}"/>
                  </a:ext>
                </a:extLst>
              </p:cNvPr>
              <p:cNvGrpSpPr/>
              <p:nvPr/>
            </p:nvGrpSpPr>
            <p:grpSpPr>
              <a:xfrm>
                <a:off x="3359792" y="4118786"/>
                <a:ext cx="578835" cy="571579"/>
                <a:chOff x="196560" y="499629"/>
                <a:chExt cx="3333749" cy="3325090"/>
              </a:xfrm>
            </p:grpSpPr>
            <p:sp>
              <p:nvSpPr>
                <p:cNvPr id="30" name="Block Arc 29">
                  <a:extLst>
                    <a:ext uri="{FF2B5EF4-FFF2-40B4-BE49-F238E27FC236}">
                      <a16:creationId xmlns:a16="http://schemas.microsoft.com/office/drawing/2014/main" id="{C232FC03-1E3C-4472-894A-9CD95EDBDAD5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0022FB1B-CA7B-4046-8AF5-0C4C572509C4}"/>
                    </a:ext>
                  </a:extLst>
                </p:cNvPr>
                <p:cNvSpPr/>
                <p:nvPr/>
              </p:nvSpPr>
              <p:spPr>
                <a:xfrm>
                  <a:off x="578146" y="1257298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B338CE-EF0C-45EE-B90C-FC79404965F2}"/>
                  </a:ext>
                </a:extLst>
              </p:cNvPr>
              <p:cNvGrpSpPr/>
              <p:nvPr/>
            </p:nvGrpSpPr>
            <p:grpSpPr>
              <a:xfrm>
                <a:off x="5391623" y="4118337"/>
                <a:ext cx="578835" cy="571579"/>
                <a:chOff x="196560" y="499629"/>
                <a:chExt cx="3333749" cy="3325090"/>
              </a:xfrm>
            </p:grpSpPr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55F6C506-8FE7-4AA1-ACC3-4EA81BEE589E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899344B5-CCA2-4154-B95B-21D27E9BDE2F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295C92C-FE3E-4BF0-9058-FFD3EBB9ED19}"/>
                  </a:ext>
                </a:extLst>
              </p:cNvPr>
              <p:cNvGrpSpPr/>
              <p:nvPr/>
            </p:nvGrpSpPr>
            <p:grpSpPr>
              <a:xfrm>
                <a:off x="7411642" y="4118785"/>
                <a:ext cx="578835" cy="571579"/>
                <a:chOff x="196560" y="499629"/>
                <a:chExt cx="3333749" cy="3325090"/>
              </a:xfrm>
            </p:grpSpPr>
            <p:sp>
              <p:nvSpPr>
                <p:cNvPr id="40" name="Block Arc 39">
                  <a:extLst>
                    <a:ext uri="{FF2B5EF4-FFF2-40B4-BE49-F238E27FC236}">
                      <a16:creationId xmlns:a16="http://schemas.microsoft.com/office/drawing/2014/main" id="{FA71ABA2-2E70-418F-A067-5FB9493ED71F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1270E71D-2F1F-4E6F-8378-9B6DC057DC5E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E8ECBC1-40B9-4401-92AD-970179C45B69}"/>
                  </a:ext>
                </a:extLst>
              </p:cNvPr>
              <p:cNvGrpSpPr/>
              <p:nvPr/>
            </p:nvGrpSpPr>
            <p:grpSpPr>
              <a:xfrm>
                <a:off x="3730790" y="818354"/>
                <a:ext cx="3953617" cy="3582502"/>
                <a:chOff x="2576185" y="48489"/>
                <a:chExt cx="5796113" cy="5264478"/>
              </a:xfrm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5951DCD-37E0-4DE3-9618-A34E7D25DCE6}"/>
                    </a:ext>
                  </a:extLst>
                </p:cNvPr>
                <p:cNvSpPr/>
                <p:nvPr/>
              </p:nvSpPr>
              <p:spPr>
                <a:xfrm rot="10800000">
                  <a:off x="4153763" y="473649"/>
                  <a:ext cx="510886" cy="18184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" name="Hexagon 4">
                  <a:extLst>
                    <a:ext uri="{FF2B5EF4-FFF2-40B4-BE49-F238E27FC236}">
                      <a16:creationId xmlns:a16="http://schemas.microsoft.com/office/drawing/2014/main" id="{33DE1802-B4D1-4C69-A9BA-76939F69F5D2}"/>
                    </a:ext>
                  </a:extLst>
                </p:cNvPr>
                <p:cNvSpPr/>
                <p:nvPr/>
              </p:nvSpPr>
              <p:spPr>
                <a:xfrm>
                  <a:off x="3994994" y="460310"/>
                  <a:ext cx="2946916" cy="221602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3F8A3002-986C-4604-9726-03CC63EC5CB3}"/>
                    </a:ext>
                  </a:extLst>
                </p:cNvPr>
                <p:cNvSpPr/>
                <p:nvPr/>
              </p:nvSpPr>
              <p:spPr>
                <a:xfrm rot="13920000" flipV="1">
                  <a:off x="6134874" y="3795064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D637B42C-C1E0-4DDE-800B-BCF332144B8B}"/>
                    </a:ext>
                  </a:extLst>
                </p:cNvPr>
                <p:cNvSpPr/>
                <p:nvPr/>
              </p:nvSpPr>
              <p:spPr>
                <a:xfrm rot="7680000" flipV="1">
                  <a:off x="2013147" y="3881655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0488AB57-6FE2-452D-9EE3-3D1A7BB82175}"/>
                    </a:ext>
                  </a:extLst>
                </p:cNvPr>
                <p:cNvSpPr/>
                <p:nvPr/>
              </p:nvSpPr>
              <p:spPr>
                <a:xfrm rot="5400000" flipV="1">
                  <a:off x="4619237" y="4242442"/>
                  <a:ext cx="1621193" cy="141726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E8B2C0D1-4705-4C06-8EE5-C4D3DFC43CC3}"/>
                    </a:ext>
                  </a:extLst>
                </p:cNvPr>
                <p:cNvSpPr/>
                <p:nvPr/>
              </p:nvSpPr>
              <p:spPr>
                <a:xfrm rot="2100000" flipV="1">
                  <a:off x="6507263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48831C2-CA1F-416C-A871-ECB1CC9C7410}"/>
                    </a:ext>
                  </a:extLst>
                </p:cNvPr>
                <p:cNvSpPr/>
                <p:nvPr/>
              </p:nvSpPr>
              <p:spPr>
                <a:xfrm rot="8700000" flipV="1">
                  <a:off x="2627284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" name="Rectangle: Top Corners Snipped 7">
                  <a:extLst>
                    <a:ext uri="{FF2B5EF4-FFF2-40B4-BE49-F238E27FC236}">
                      <a16:creationId xmlns:a16="http://schemas.microsoft.com/office/drawing/2014/main" id="{DCBEA7D9-8320-4852-89DD-A7EF23E3C83B}"/>
                    </a:ext>
                  </a:extLst>
                </p:cNvPr>
                <p:cNvSpPr/>
                <p:nvPr/>
              </p:nvSpPr>
              <p:spPr>
                <a:xfrm>
                  <a:off x="4021494" y="2676332"/>
                  <a:ext cx="2892487" cy="808652"/>
                </a:xfrm>
                <a:prstGeom prst="snip2Same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7AED91C-7C72-4FAA-9382-EC1FB9BE4906}"/>
                    </a:ext>
                  </a:extLst>
                </p:cNvPr>
                <p:cNvSpPr/>
                <p:nvPr/>
              </p:nvSpPr>
              <p:spPr>
                <a:xfrm>
                  <a:off x="5165465" y="2677302"/>
                  <a:ext cx="155513" cy="211493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B985F290-5DB9-4A38-B83E-8C4E47168BCF}"/>
                    </a:ext>
                  </a:extLst>
                </p:cNvPr>
                <p:cNvSpPr/>
                <p:nvPr/>
              </p:nvSpPr>
              <p:spPr>
                <a:xfrm>
                  <a:off x="5538689" y="2669526"/>
                  <a:ext cx="163288" cy="212271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F44BDB74-F733-4574-82B9-6ECD078BD886}"/>
                    </a:ext>
                  </a:extLst>
                </p:cNvPr>
                <p:cNvSpPr/>
                <p:nvPr/>
              </p:nvSpPr>
              <p:spPr>
                <a:xfrm>
                  <a:off x="5246137" y="4421933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E3A45036-8D4E-4B30-86CA-AFD7310FD705}"/>
                    </a:ext>
                  </a:extLst>
                </p:cNvPr>
                <p:cNvSpPr/>
                <p:nvPr/>
              </p:nvSpPr>
              <p:spPr>
                <a:xfrm>
                  <a:off x="5246137" y="3084545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0FD31A7-DAE4-4193-BC3E-C79CA50AAC6B}"/>
                    </a:ext>
                  </a:extLst>
                </p:cNvPr>
                <p:cNvSpPr/>
                <p:nvPr/>
              </p:nvSpPr>
              <p:spPr>
                <a:xfrm>
                  <a:off x="5246136" y="3737687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BC1B6AE-8218-4A8D-853C-16E4BE1B94A5}"/>
                    </a:ext>
                  </a:extLst>
                </p:cNvPr>
                <p:cNvSpPr/>
                <p:nvPr/>
              </p:nvSpPr>
              <p:spPr>
                <a:xfrm>
                  <a:off x="5285015" y="3426668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4EC5F52E-8264-4600-B6C3-8008C9F44F4D}"/>
                    </a:ext>
                  </a:extLst>
                </p:cNvPr>
                <p:cNvSpPr/>
                <p:nvPr/>
              </p:nvSpPr>
              <p:spPr>
                <a:xfrm>
                  <a:off x="5246136" y="2742422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40EF7966-55DC-4DD6-8050-28B39DCFEEAC}"/>
                    </a:ext>
                  </a:extLst>
                </p:cNvPr>
                <p:cNvSpPr/>
                <p:nvPr/>
              </p:nvSpPr>
              <p:spPr>
                <a:xfrm>
                  <a:off x="5253912" y="4079811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F905B810-8ECD-4623-94D3-67E24C3558FE}"/>
                    </a:ext>
                  </a:extLst>
                </p:cNvPr>
                <p:cNvSpPr/>
                <p:nvPr/>
              </p:nvSpPr>
              <p:spPr>
                <a:xfrm rot="6300000" flipV="1">
                  <a:off x="1957678" y="4341692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98788A85-647F-4765-A04A-A091B57F167F}"/>
                    </a:ext>
                  </a:extLst>
                </p:cNvPr>
                <p:cNvSpPr/>
                <p:nvPr/>
              </p:nvSpPr>
              <p:spPr>
                <a:xfrm rot="4500000" flipV="1">
                  <a:off x="7620724" y="4341691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Flowchart: Connector 42">
                  <a:extLst>
                    <a:ext uri="{FF2B5EF4-FFF2-40B4-BE49-F238E27FC236}">
                      <a16:creationId xmlns:a16="http://schemas.microsoft.com/office/drawing/2014/main" id="{4544380E-C1B0-4A08-A906-536723E1DF92}"/>
                    </a:ext>
                  </a:extLst>
                </p:cNvPr>
                <p:cNvSpPr/>
                <p:nvPr/>
              </p:nvSpPr>
              <p:spPr>
                <a:xfrm>
                  <a:off x="4862944" y="957695"/>
                  <a:ext cx="1212272" cy="1220931"/>
                </a:xfrm>
                <a:prstGeom prst="flowChartConnector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D88C45D8-D3D5-484A-8285-453623997234}"/>
                    </a:ext>
                  </a:extLst>
                </p:cNvPr>
                <p:cNvSpPr/>
                <p:nvPr/>
              </p:nvSpPr>
              <p:spPr>
                <a:xfrm rot="10800000" flipV="1">
                  <a:off x="2774489" y="3731020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611CDC6-2B8D-4A87-B3EF-8F033D5B136C}"/>
                    </a:ext>
                  </a:extLst>
                </p:cNvPr>
                <p:cNvSpPr/>
                <p:nvPr/>
              </p:nvSpPr>
              <p:spPr>
                <a:xfrm rot="10800000" flipV="1">
                  <a:off x="7415761" y="3705042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CFEA8D37-2142-488D-AD8C-3E2B71D695DD}"/>
                    </a:ext>
                  </a:extLst>
                </p:cNvPr>
                <p:cNvSpPr/>
                <p:nvPr/>
              </p:nvSpPr>
              <p:spPr>
                <a:xfrm rot="5400000">
                  <a:off x="5309754" y="278821"/>
                  <a:ext cx="251113" cy="173181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id="{55342BF4-0D07-4F57-A29D-039E161B077D}"/>
                    </a:ext>
                  </a:extLst>
                </p:cNvPr>
                <p:cNvSpPr/>
                <p:nvPr/>
              </p:nvSpPr>
              <p:spPr>
                <a:xfrm>
                  <a:off x="3936422" y="394853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3" name="Flowchart: Connector 52">
                  <a:extLst>
                    <a:ext uri="{FF2B5EF4-FFF2-40B4-BE49-F238E27FC236}">
                      <a16:creationId xmlns:a16="http://schemas.microsoft.com/office/drawing/2014/main" id="{83B93AF1-ED05-445B-A9BB-BCD70534097D}"/>
                    </a:ext>
                  </a:extLst>
                </p:cNvPr>
                <p:cNvSpPr/>
                <p:nvPr/>
              </p:nvSpPr>
              <p:spPr>
                <a:xfrm>
                  <a:off x="5235285" y="48489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80130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519C4-65C7-4867-A996-CDE0F4C21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88AB57-6FE2-452D-9EE3-3D1A7BB82175}"/>
              </a:ext>
            </a:extLst>
          </p:cNvPr>
          <p:cNvSpPr/>
          <p:nvPr/>
        </p:nvSpPr>
        <p:spPr>
          <a:xfrm rot="5400000" flipV="1">
            <a:off x="5892099" y="2943368"/>
            <a:ext cx="638541" cy="641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B2C0D1-4705-4C06-8EE5-C4D3DFC43CC3}"/>
              </a:ext>
            </a:extLst>
          </p:cNvPr>
          <p:cNvSpPr/>
          <p:nvPr/>
        </p:nvSpPr>
        <p:spPr>
          <a:xfrm rot="2100000" flipV="1">
            <a:off x="6703172" y="2534857"/>
            <a:ext cx="820100" cy="490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8831C2-CA1F-416C-A871-ECB1CC9C7410}"/>
              </a:ext>
            </a:extLst>
          </p:cNvPr>
          <p:cNvSpPr/>
          <p:nvPr/>
        </p:nvSpPr>
        <p:spPr>
          <a:xfrm rot="8700000" flipV="1">
            <a:off x="4917267" y="2548261"/>
            <a:ext cx="820100" cy="490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33DE1802-B4D1-4C69-A9BA-76939F69F5D2}"/>
              </a:ext>
            </a:extLst>
          </p:cNvPr>
          <p:cNvSpPr/>
          <p:nvPr/>
        </p:nvSpPr>
        <p:spPr>
          <a:xfrm>
            <a:off x="5565943" y="1458075"/>
            <a:ext cx="1333981" cy="872825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DCBEA7D9-8320-4852-89DD-A7EF23E3C83B}"/>
              </a:ext>
            </a:extLst>
          </p:cNvPr>
          <p:cNvSpPr/>
          <p:nvPr/>
        </p:nvSpPr>
        <p:spPr>
          <a:xfrm>
            <a:off x="5577939" y="2330901"/>
            <a:ext cx="1309342" cy="318504"/>
          </a:xfrm>
          <a:prstGeom prst="snip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AED91C-7C72-4FAA-9382-EC1FB9BE4906}"/>
              </a:ext>
            </a:extLst>
          </p:cNvPr>
          <p:cNvSpPr/>
          <p:nvPr/>
        </p:nvSpPr>
        <p:spPr>
          <a:xfrm>
            <a:off x="6095781" y="2331283"/>
            <a:ext cx="70396" cy="83301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85F290-5DB9-4A38-B83E-8C4E47168BCF}"/>
              </a:ext>
            </a:extLst>
          </p:cNvPr>
          <p:cNvSpPr/>
          <p:nvPr/>
        </p:nvSpPr>
        <p:spPr>
          <a:xfrm>
            <a:off x="6264728" y="2328220"/>
            <a:ext cx="73916" cy="83607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4BDB74-F733-4574-82B9-6ECD078BD886}"/>
              </a:ext>
            </a:extLst>
          </p:cNvPr>
          <p:cNvSpPr/>
          <p:nvPr/>
        </p:nvSpPr>
        <p:spPr>
          <a:xfrm>
            <a:off x="6132298" y="3018442"/>
            <a:ext cx="165428" cy="581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3A45036-8D4E-4B30-86CA-AFD7310FD705}"/>
              </a:ext>
            </a:extLst>
          </p:cNvPr>
          <p:cNvSpPr/>
          <p:nvPr/>
        </p:nvSpPr>
        <p:spPr>
          <a:xfrm>
            <a:off x="6132298" y="2491684"/>
            <a:ext cx="165428" cy="581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0FD31A7-DAE4-4193-BC3E-C79CA50AAC6B}"/>
              </a:ext>
            </a:extLst>
          </p:cNvPr>
          <p:cNvSpPr/>
          <p:nvPr/>
        </p:nvSpPr>
        <p:spPr>
          <a:xfrm>
            <a:off x="6132298" y="2748938"/>
            <a:ext cx="165428" cy="581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C1B6AE-8218-4A8D-853C-16E4BE1B94A5}"/>
              </a:ext>
            </a:extLst>
          </p:cNvPr>
          <p:cNvSpPr/>
          <p:nvPr/>
        </p:nvSpPr>
        <p:spPr>
          <a:xfrm>
            <a:off x="6149897" y="2626436"/>
            <a:ext cx="165428" cy="581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EC5F52E-8264-4600-B6C3-8008C9F44F4D}"/>
              </a:ext>
            </a:extLst>
          </p:cNvPr>
          <p:cNvSpPr/>
          <p:nvPr/>
        </p:nvSpPr>
        <p:spPr>
          <a:xfrm>
            <a:off x="6132298" y="2356932"/>
            <a:ext cx="165428" cy="581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0EF7966-55DC-4DD6-8050-28B39DCFEEAC}"/>
              </a:ext>
            </a:extLst>
          </p:cNvPr>
          <p:cNvSpPr/>
          <p:nvPr/>
        </p:nvSpPr>
        <p:spPr>
          <a:xfrm>
            <a:off x="6135818" y="2883690"/>
            <a:ext cx="165428" cy="581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05B810-8ECD-4623-94D3-67E24C3558FE}"/>
              </a:ext>
            </a:extLst>
          </p:cNvPr>
          <p:cNvSpPr/>
          <p:nvPr/>
        </p:nvSpPr>
        <p:spPr>
          <a:xfrm rot="6300000" flipV="1">
            <a:off x="4683991" y="2982925"/>
            <a:ext cx="539635" cy="602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788A85-647F-4765-A04A-A091B57F167F}"/>
              </a:ext>
            </a:extLst>
          </p:cNvPr>
          <p:cNvSpPr/>
          <p:nvPr/>
        </p:nvSpPr>
        <p:spPr>
          <a:xfrm rot="4500000" flipV="1">
            <a:off x="7247483" y="2982925"/>
            <a:ext cx="539635" cy="602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0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4298C4-5C80-A846-BA14-1050B05941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Stephen Brown</a:t>
            </a:r>
          </a:p>
        </p:txBody>
      </p:sp>
      <p:pic>
        <p:nvPicPr>
          <p:cNvPr id="13" name="Content Placeholder 2" descr="Users">
            <a:extLst>
              <a:ext uri="{FF2B5EF4-FFF2-40B4-BE49-F238E27FC236}">
                <a16:creationId xmlns:a16="http://schemas.microsoft.com/office/drawing/2014/main" id="{B43D36EC-3F97-4BF2-94ED-3B7502D65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7808" y="707866"/>
            <a:ext cx="640080" cy="640080"/>
          </a:xfrm>
          <a:prstGeom prst="rect">
            <a:avLst/>
          </a:prstGeom>
        </p:spPr>
      </p:pic>
      <p:pic>
        <p:nvPicPr>
          <p:cNvPr id="16" name="Graphic 15" descr="Rocket">
            <a:extLst>
              <a:ext uri="{FF2B5EF4-FFF2-40B4-BE49-F238E27FC236}">
                <a16:creationId xmlns:a16="http://schemas.microsoft.com/office/drawing/2014/main" id="{9200A7ED-329C-4A68-B471-0113A0764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7808" y="76523"/>
            <a:ext cx="640080" cy="640080"/>
          </a:xfrm>
          <a:prstGeom prst="rect">
            <a:avLst/>
          </a:prstGeom>
        </p:spPr>
      </p:pic>
      <p:pic>
        <p:nvPicPr>
          <p:cNvPr id="26" name="Graphic 25" descr="Books">
            <a:extLst>
              <a:ext uri="{FF2B5EF4-FFF2-40B4-BE49-F238E27FC236}">
                <a16:creationId xmlns:a16="http://schemas.microsoft.com/office/drawing/2014/main" id="{3F5B61C1-FAA5-48DA-B236-0E26F6EC6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17808" y="2100602"/>
            <a:ext cx="640080" cy="640080"/>
          </a:xfrm>
          <a:prstGeom prst="rect">
            <a:avLst/>
          </a:prstGeom>
        </p:spPr>
      </p:pic>
      <p:pic>
        <p:nvPicPr>
          <p:cNvPr id="28" name="Graphic 27" descr="Clipboard Checked">
            <a:extLst>
              <a:ext uri="{FF2B5EF4-FFF2-40B4-BE49-F238E27FC236}">
                <a16:creationId xmlns:a16="http://schemas.microsoft.com/office/drawing/2014/main" id="{199D22A6-234E-405E-BF1D-266E47531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17808" y="2796970"/>
            <a:ext cx="640080" cy="640080"/>
          </a:xfrm>
          <a:prstGeom prst="rect">
            <a:avLst/>
          </a:prstGeom>
        </p:spPr>
      </p:pic>
      <p:pic>
        <p:nvPicPr>
          <p:cNvPr id="30" name="Graphic 29" descr="Flowchart">
            <a:extLst>
              <a:ext uri="{FF2B5EF4-FFF2-40B4-BE49-F238E27FC236}">
                <a16:creationId xmlns:a16="http://schemas.microsoft.com/office/drawing/2014/main" id="{A7492DB3-25DF-47C4-9C81-777271635F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7808" y="3493338"/>
            <a:ext cx="640080" cy="640080"/>
          </a:xfrm>
          <a:prstGeom prst="rect">
            <a:avLst/>
          </a:prstGeom>
        </p:spPr>
      </p:pic>
      <p:pic>
        <p:nvPicPr>
          <p:cNvPr id="32" name="Graphic 31" descr="Future">
            <a:extLst>
              <a:ext uri="{FF2B5EF4-FFF2-40B4-BE49-F238E27FC236}">
                <a16:creationId xmlns:a16="http://schemas.microsoft.com/office/drawing/2014/main" id="{F5191C2C-9785-4479-B354-A1BAF950F2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7808" y="4189706"/>
            <a:ext cx="640080" cy="640080"/>
          </a:xfrm>
          <a:prstGeom prst="rect">
            <a:avLst/>
          </a:prstGeom>
        </p:spPr>
      </p:pic>
      <p:pic>
        <p:nvPicPr>
          <p:cNvPr id="34" name="Graphic 33" descr="Question Mark">
            <a:extLst>
              <a:ext uri="{FF2B5EF4-FFF2-40B4-BE49-F238E27FC236}">
                <a16:creationId xmlns:a16="http://schemas.microsoft.com/office/drawing/2014/main" id="{06075907-AC1C-445E-B0EA-B4FC6FFA81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17808" y="4886074"/>
            <a:ext cx="640080" cy="640080"/>
          </a:xfrm>
          <a:prstGeom prst="rect">
            <a:avLst/>
          </a:prstGeom>
        </p:spPr>
      </p:pic>
      <p:pic>
        <p:nvPicPr>
          <p:cNvPr id="36" name="Graphic 35" descr="Telescope">
            <a:extLst>
              <a:ext uri="{FF2B5EF4-FFF2-40B4-BE49-F238E27FC236}">
                <a16:creationId xmlns:a16="http://schemas.microsoft.com/office/drawing/2014/main" id="{031EA015-4263-487F-90FF-0826AB89E1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17808" y="1404234"/>
            <a:ext cx="640080" cy="640080"/>
          </a:xfrm>
          <a:prstGeom prst="rect">
            <a:avLst/>
          </a:prstGeom>
        </p:spPr>
      </p:pic>
      <p:sp>
        <p:nvSpPr>
          <p:cNvPr id="38" name="Rectangle 37">
            <a:hlinkClick r:id="rId19" action="ppaction://hlinksldjump"/>
            <a:extLst>
              <a:ext uri="{FF2B5EF4-FFF2-40B4-BE49-F238E27FC236}">
                <a16:creationId xmlns:a16="http://schemas.microsoft.com/office/drawing/2014/main" id="{5FF38DDD-4D01-4E0F-9DDA-B9AA4A4D6A58}"/>
              </a:ext>
            </a:extLst>
          </p:cNvPr>
          <p:cNvSpPr/>
          <p:nvPr/>
        </p:nvSpPr>
        <p:spPr>
          <a:xfrm>
            <a:off x="11417808" y="765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0" name="Rectangle 39">
            <a:hlinkClick r:id="rId20" action="ppaction://hlinksldjump"/>
            <a:extLst>
              <a:ext uri="{FF2B5EF4-FFF2-40B4-BE49-F238E27FC236}">
                <a16:creationId xmlns:a16="http://schemas.microsoft.com/office/drawing/2014/main" id="{FAC3E528-1E6C-4C64-8C5A-890B92C8D279}"/>
              </a:ext>
            </a:extLst>
          </p:cNvPr>
          <p:cNvSpPr/>
          <p:nvPr/>
        </p:nvSpPr>
        <p:spPr>
          <a:xfrm>
            <a:off x="11417808" y="72727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Rectangle 41">
            <a:hlinkClick r:id="rId21" action="ppaction://hlinksldjump"/>
            <a:extLst>
              <a:ext uri="{FF2B5EF4-FFF2-40B4-BE49-F238E27FC236}">
                <a16:creationId xmlns:a16="http://schemas.microsoft.com/office/drawing/2014/main" id="{85E1945C-92A9-44A2-9DD9-C5535BE387E3}"/>
              </a:ext>
            </a:extLst>
          </p:cNvPr>
          <p:cNvSpPr/>
          <p:nvPr/>
        </p:nvSpPr>
        <p:spPr>
          <a:xfrm>
            <a:off x="11417808" y="138298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Rectangle 43">
            <a:hlinkClick r:id="rId22" action="ppaction://hlinksldjump"/>
            <a:extLst>
              <a:ext uri="{FF2B5EF4-FFF2-40B4-BE49-F238E27FC236}">
                <a16:creationId xmlns:a16="http://schemas.microsoft.com/office/drawing/2014/main" id="{92DA8A25-2150-48C6-AE4E-35D09E606F45}"/>
              </a:ext>
            </a:extLst>
          </p:cNvPr>
          <p:cNvSpPr/>
          <p:nvPr/>
        </p:nvSpPr>
        <p:spPr>
          <a:xfrm>
            <a:off x="11417808" y="209186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Rectangle 45">
            <a:hlinkClick r:id="rId23" action="ppaction://hlinksldjump"/>
            <a:extLst>
              <a:ext uri="{FF2B5EF4-FFF2-40B4-BE49-F238E27FC236}">
                <a16:creationId xmlns:a16="http://schemas.microsoft.com/office/drawing/2014/main" id="{CE3ECE75-9512-44E4-805F-703AC07CB7C8}"/>
              </a:ext>
            </a:extLst>
          </p:cNvPr>
          <p:cNvSpPr/>
          <p:nvPr/>
        </p:nvSpPr>
        <p:spPr>
          <a:xfrm>
            <a:off x="11417808" y="280814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E66759-F413-4B7F-8E3E-9CC3907CD0E0}"/>
              </a:ext>
            </a:extLst>
          </p:cNvPr>
          <p:cNvSpPr/>
          <p:nvPr/>
        </p:nvSpPr>
        <p:spPr>
          <a:xfrm>
            <a:off x="2114550" y="2562225"/>
            <a:ext cx="2905125" cy="2781300"/>
          </a:xfrm>
          <a:prstGeom prst="ellipse">
            <a:avLst/>
          </a:prstGeom>
          <a:ln w="63500">
            <a:solidFill>
              <a:srgbClr val="FC3D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8" name="Rectangle 47">
            <a:hlinkClick r:id="rId24" action="ppaction://hlinksldjump"/>
            <a:extLst>
              <a:ext uri="{FF2B5EF4-FFF2-40B4-BE49-F238E27FC236}">
                <a16:creationId xmlns:a16="http://schemas.microsoft.com/office/drawing/2014/main" id="{E9955A7E-C2B6-4DF0-9C3E-0B260088CEB5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0" name="Rectangle 49">
            <a:hlinkClick r:id="rId25" action="ppaction://hlinksldjump"/>
            <a:extLst>
              <a:ext uri="{FF2B5EF4-FFF2-40B4-BE49-F238E27FC236}">
                <a16:creationId xmlns:a16="http://schemas.microsoft.com/office/drawing/2014/main" id="{517ED392-3C1A-407E-86F7-1DAA73336883}"/>
              </a:ext>
            </a:extLst>
          </p:cNvPr>
          <p:cNvSpPr/>
          <p:nvPr/>
        </p:nvSpPr>
        <p:spPr>
          <a:xfrm>
            <a:off x="11417808" y="4184671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26" action="ppaction://hlinksldjump"/>
            <a:extLst>
              <a:ext uri="{FF2B5EF4-FFF2-40B4-BE49-F238E27FC236}">
                <a16:creationId xmlns:a16="http://schemas.microsoft.com/office/drawing/2014/main" id="{AC4B5B51-065B-4D58-9212-537AA7722B29}"/>
              </a:ext>
            </a:extLst>
          </p:cNvPr>
          <p:cNvSpPr/>
          <p:nvPr/>
        </p:nvSpPr>
        <p:spPr>
          <a:xfrm>
            <a:off x="11417808" y="48700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9" name="Graphic 8" descr="Mountains">
            <a:extLst>
              <a:ext uri="{FF2B5EF4-FFF2-40B4-BE49-F238E27FC236}">
                <a16:creationId xmlns:a16="http://schemas.microsoft.com/office/drawing/2014/main" id="{333A7F49-F43D-4132-9107-588D1184A1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429802" y="3068906"/>
            <a:ext cx="2274619" cy="2274619"/>
          </a:xfrm>
          <a:prstGeom prst="rect">
            <a:avLst/>
          </a:prstGeom>
        </p:spPr>
      </p:pic>
      <p:pic>
        <p:nvPicPr>
          <p:cNvPr id="3" name="Graphic 2" descr="Puzzle">
            <a:extLst>
              <a:ext uri="{FF2B5EF4-FFF2-40B4-BE49-F238E27FC236}">
                <a16:creationId xmlns:a16="http://schemas.microsoft.com/office/drawing/2014/main" id="{F6CAEB1E-6E51-476B-A657-BB457B6251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7665" y="456406"/>
            <a:ext cx="1828800" cy="18288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1EE7CDB-B3A5-4E3B-B3CE-DB0FAC7880D8}"/>
              </a:ext>
            </a:extLst>
          </p:cNvPr>
          <p:cNvGrpSpPr/>
          <p:nvPr/>
        </p:nvGrpSpPr>
        <p:grpSpPr>
          <a:xfrm rot="1881609">
            <a:off x="3505977" y="3215659"/>
            <a:ext cx="839561" cy="754403"/>
            <a:chOff x="3359792" y="818354"/>
            <a:chExt cx="4630685" cy="387201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C4145F8-A64E-414B-A078-07855A0F331B}"/>
                </a:ext>
              </a:extLst>
            </p:cNvPr>
            <p:cNvGrpSpPr/>
            <p:nvPr/>
          </p:nvGrpSpPr>
          <p:grpSpPr>
            <a:xfrm>
              <a:off x="3359792" y="4118786"/>
              <a:ext cx="578835" cy="571579"/>
              <a:chOff x="196560" y="499629"/>
              <a:chExt cx="3333749" cy="3325090"/>
            </a:xfrm>
          </p:grpSpPr>
          <p:sp>
            <p:nvSpPr>
              <p:cNvPr id="79" name="Block Arc 78">
                <a:extLst>
                  <a:ext uri="{FF2B5EF4-FFF2-40B4-BE49-F238E27FC236}">
                    <a16:creationId xmlns:a16="http://schemas.microsoft.com/office/drawing/2014/main" id="{0090AF93-266F-491D-A832-4286BCAF7670}"/>
                  </a:ext>
                </a:extLst>
              </p:cNvPr>
              <p:cNvSpPr/>
              <p:nvPr/>
            </p:nvSpPr>
            <p:spPr>
              <a:xfrm>
                <a:off x="196560" y="499629"/>
                <a:ext cx="3333749" cy="3325090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B16ADA9-35EF-4F88-BF70-707C6103A474}"/>
                  </a:ext>
                </a:extLst>
              </p:cNvPr>
              <p:cNvSpPr/>
              <p:nvPr/>
            </p:nvSpPr>
            <p:spPr>
              <a:xfrm>
                <a:off x="578146" y="1257298"/>
                <a:ext cx="2450521" cy="90920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C27D08A-71EF-4CEF-A1F6-86D705EC50F8}"/>
                </a:ext>
              </a:extLst>
            </p:cNvPr>
            <p:cNvGrpSpPr/>
            <p:nvPr/>
          </p:nvGrpSpPr>
          <p:grpSpPr>
            <a:xfrm>
              <a:off x="5391623" y="4118337"/>
              <a:ext cx="578835" cy="571579"/>
              <a:chOff x="196560" y="499629"/>
              <a:chExt cx="3333749" cy="3325090"/>
            </a:xfrm>
          </p:grpSpPr>
          <p:sp>
            <p:nvSpPr>
              <p:cNvPr id="77" name="Block Arc 76">
                <a:extLst>
                  <a:ext uri="{FF2B5EF4-FFF2-40B4-BE49-F238E27FC236}">
                    <a16:creationId xmlns:a16="http://schemas.microsoft.com/office/drawing/2014/main" id="{9B4E28B8-B387-4D80-87AF-45731F5DF018}"/>
                  </a:ext>
                </a:extLst>
              </p:cNvPr>
              <p:cNvSpPr/>
              <p:nvPr/>
            </p:nvSpPr>
            <p:spPr>
              <a:xfrm>
                <a:off x="196560" y="499629"/>
                <a:ext cx="3333749" cy="3325090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9F6B03E2-5168-4598-A9F4-AAB87EA465A5}"/>
                  </a:ext>
                </a:extLst>
              </p:cNvPr>
              <p:cNvSpPr/>
              <p:nvPr/>
            </p:nvSpPr>
            <p:spPr>
              <a:xfrm>
                <a:off x="503959" y="1257299"/>
                <a:ext cx="2450521" cy="90920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010D2C7-826A-4720-9952-5922D24BD57E}"/>
                </a:ext>
              </a:extLst>
            </p:cNvPr>
            <p:cNvGrpSpPr/>
            <p:nvPr/>
          </p:nvGrpSpPr>
          <p:grpSpPr>
            <a:xfrm>
              <a:off x="7411642" y="4118785"/>
              <a:ext cx="578835" cy="571579"/>
              <a:chOff x="196560" y="499629"/>
              <a:chExt cx="3333749" cy="3325090"/>
            </a:xfrm>
          </p:grpSpPr>
          <p:sp>
            <p:nvSpPr>
              <p:cNvPr id="75" name="Block Arc 74">
                <a:extLst>
                  <a:ext uri="{FF2B5EF4-FFF2-40B4-BE49-F238E27FC236}">
                    <a16:creationId xmlns:a16="http://schemas.microsoft.com/office/drawing/2014/main" id="{9EEA3777-4461-4F12-888E-4E10627D63F7}"/>
                  </a:ext>
                </a:extLst>
              </p:cNvPr>
              <p:cNvSpPr/>
              <p:nvPr/>
            </p:nvSpPr>
            <p:spPr>
              <a:xfrm>
                <a:off x="196560" y="499629"/>
                <a:ext cx="3333749" cy="3325090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046A976B-1C79-44DA-9A97-9A44704E5885}"/>
                  </a:ext>
                </a:extLst>
              </p:cNvPr>
              <p:cNvSpPr/>
              <p:nvPr/>
            </p:nvSpPr>
            <p:spPr>
              <a:xfrm>
                <a:off x="503959" y="1257299"/>
                <a:ext cx="2450521" cy="909204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D171460-3E6D-42EF-B764-AAE76B1E42B2}"/>
                </a:ext>
              </a:extLst>
            </p:cNvPr>
            <p:cNvGrpSpPr/>
            <p:nvPr/>
          </p:nvGrpSpPr>
          <p:grpSpPr>
            <a:xfrm>
              <a:off x="3730791" y="818354"/>
              <a:ext cx="3953617" cy="3582502"/>
              <a:chOff x="2576185" y="48489"/>
              <a:chExt cx="5796113" cy="5264478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E24EE931-B10E-4651-AC51-3D59031381C2}"/>
                  </a:ext>
                </a:extLst>
              </p:cNvPr>
              <p:cNvSpPr/>
              <p:nvPr/>
            </p:nvSpPr>
            <p:spPr>
              <a:xfrm rot="10800000">
                <a:off x="4153763" y="473649"/>
                <a:ext cx="510886" cy="18184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5E8C9DE8-C710-4CA5-8689-DC8A26E7BF03}"/>
                  </a:ext>
                </a:extLst>
              </p:cNvPr>
              <p:cNvSpPr/>
              <p:nvPr/>
            </p:nvSpPr>
            <p:spPr>
              <a:xfrm>
                <a:off x="3994994" y="460310"/>
                <a:ext cx="2946916" cy="2216020"/>
              </a:xfrm>
              <a:prstGeom prst="hexagon">
                <a:avLst/>
              </a:prstGeom>
              <a:solidFill>
                <a:schemeClr val="bg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8982937-9CFB-4315-8150-9D9391A28615}"/>
                  </a:ext>
                </a:extLst>
              </p:cNvPr>
              <p:cNvSpPr/>
              <p:nvPr/>
            </p:nvSpPr>
            <p:spPr>
              <a:xfrm rot="13920000" flipV="1">
                <a:off x="6134874" y="3795064"/>
                <a:ext cx="2738216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156C11D5-0D3F-4555-87CA-3055DA5ABD06}"/>
                  </a:ext>
                </a:extLst>
              </p:cNvPr>
              <p:cNvSpPr/>
              <p:nvPr/>
            </p:nvSpPr>
            <p:spPr>
              <a:xfrm rot="7680000" flipV="1">
                <a:off x="2013147" y="3881655"/>
                <a:ext cx="2738216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7B9EBF9A-C658-406E-BCBC-10819D70D9A6}"/>
                  </a:ext>
                </a:extLst>
              </p:cNvPr>
              <p:cNvSpPr/>
              <p:nvPr/>
            </p:nvSpPr>
            <p:spPr>
              <a:xfrm rot="5400000" flipV="1">
                <a:off x="4619237" y="4242442"/>
                <a:ext cx="1621193" cy="14172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8A202D5-0BD7-4B4A-B9DF-04F81A06A047}"/>
                  </a:ext>
                </a:extLst>
              </p:cNvPr>
              <p:cNvSpPr/>
              <p:nvPr/>
            </p:nvSpPr>
            <p:spPr>
              <a:xfrm rot="2100000" flipV="1">
                <a:off x="6507263" y="3194157"/>
                <a:ext cx="1811694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05E1B31-588A-4DFD-96E6-1B3316FA9CEA}"/>
                  </a:ext>
                </a:extLst>
              </p:cNvPr>
              <p:cNvSpPr/>
              <p:nvPr/>
            </p:nvSpPr>
            <p:spPr>
              <a:xfrm rot="8700000" flipV="1">
                <a:off x="2627284" y="3194157"/>
                <a:ext cx="1811694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: Top Corners Snipped 57">
                <a:extLst>
                  <a:ext uri="{FF2B5EF4-FFF2-40B4-BE49-F238E27FC236}">
                    <a16:creationId xmlns:a16="http://schemas.microsoft.com/office/drawing/2014/main" id="{5F803A18-E7FA-4870-BFF9-44B86007AE0D}"/>
                  </a:ext>
                </a:extLst>
              </p:cNvPr>
              <p:cNvSpPr/>
              <p:nvPr/>
            </p:nvSpPr>
            <p:spPr>
              <a:xfrm>
                <a:off x="4021494" y="2676332"/>
                <a:ext cx="2892487" cy="808652"/>
              </a:xfrm>
              <a:prstGeom prst="snip2Same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2D2BAAA0-2938-4797-AB3A-E302EAFEFBAC}"/>
                  </a:ext>
                </a:extLst>
              </p:cNvPr>
              <p:cNvSpPr/>
              <p:nvPr/>
            </p:nvSpPr>
            <p:spPr>
              <a:xfrm>
                <a:off x="5165465" y="2677302"/>
                <a:ext cx="155513" cy="211493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DA5D7F8-FB0F-46BD-96C3-02D5E03AF08D}"/>
                  </a:ext>
                </a:extLst>
              </p:cNvPr>
              <p:cNvSpPr/>
              <p:nvPr/>
            </p:nvSpPr>
            <p:spPr>
              <a:xfrm>
                <a:off x="5538689" y="2669526"/>
                <a:ext cx="163288" cy="212271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74C41DD7-C1CF-459B-93AF-161B82BAF767}"/>
                  </a:ext>
                </a:extLst>
              </p:cNvPr>
              <p:cNvSpPr/>
              <p:nvPr/>
            </p:nvSpPr>
            <p:spPr>
              <a:xfrm>
                <a:off x="5246137" y="4421933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8E91787-6242-475F-B89F-9F3DC1FD199C}"/>
                  </a:ext>
                </a:extLst>
              </p:cNvPr>
              <p:cNvSpPr/>
              <p:nvPr/>
            </p:nvSpPr>
            <p:spPr>
              <a:xfrm>
                <a:off x="5246137" y="3084545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E4D0AA8D-8DD7-4A40-8296-2C7961C7445B}"/>
                  </a:ext>
                </a:extLst>
              </p:cNvPr>
              <p:cNvSpPr/>
              <p:nvPr/>
            </p:nvSpPr>
            <p:spPr>
              <a:xfrm>
                <a:off x="5246136" y="3737687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80E44D1-F686-4399-A7D4-0498E4645DF6}"/>
                  </a:ext>
                </a:extLst>
              </p:cNvPr>
              <p:cNvSpPr/>
              <p:nvPr/>
            </p:nvSpPr>
            <p:spPr>
              <a:xfrm>
                <a:off x="5285015" y="3426668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80FEEACA-CF39-4314-AD5A-B35AB56D614D}"/>
                  </a:ext>
                </a:extLst>
              </p:cNvPr>
              <p:cNvSpPr/>
              <p:nvPr/>
            </p:nvSpPr>
            <p:spPr>
              <a:xfrm>
                <a:off x="5246136" y="2742422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C64610EF-FF2B-47EB-8F54-76AAEDA52B07}"/>
                  </a:ext>
                </a:extLst>
              </p:cNvPr>
              <p:cNvSpPr/>
              <p:nvPr/>
            </p:nvSpPr>
            <p:spPr>
              <a:xfrm>
                <a:off x="5253912" y="4079811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FFBFBDCC-841B-4218-820E-093E86C1BFD6}"/>
                  </a:ext>
                </a:extLst>
              </p:cNvPr>
              <p:cNvSpPr/>
              <p:nvPr/>
            </p:nvSpPr>
            <p:spPr>
              <a:xfrm rot="6300000" flipV="1">
                <a:off x="1957678" y="4341692"/>
                <a:ext cx="1370081" cy="13306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99F8C528-C659-4750-932C-4135728E6E2B}"/>
                  </a:ext>
                </a:extLst>
              </p:cNvPr>
              <p:cNvSpPr/>
              <p:nvPr/>
            </p:nvSpPr>
            <p:spPr>
              <a:xfrm rot="4500000" flipV="1">
                <a:off x="7620724" y="4341691"/>
                <a:ext cx="1370081" cy="13306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9CB719E3-C36A-4578-8816-E70A8DC4555F}"/>
                  </a:ext>
                </a:extLst>
              </p:cNvPr>
              <p:cNvSpPr/>
              <p:nvPr/>
            </p:nvSpPr>
            <p:spPr>
              <a:xfrm>
                <a:off x="4862944" y="957695"/>
                <a:ext cx="1212272" cy="1220931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0104D52-1460-4957-844F-799870FD1CB4}"/>
                  </a:ext>
                </a:extLst>
              </p:cNvPr>
              <p:cNvSpPr/>
              <p:nvPr/>
            </p:nvSpPr>
            <p:spPr>
              <a:xfrm rot="10800000" flipV="1">
                <a:off x="2774489" y="3731020"/>
                <a:ext cx="755285" cy="10709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B8329EC2-6E37-449B-869B-407940234D2F}"/>
                  </a:ext>
                </a:extLst>
              </p:cNvPr>
              <p:cNvSpPr/>
              <p:nvPr/>
            </p:nvSpPr>
            <p:spPr>
              <a:xfrm rot="10800000" flipV="1">
                <a:off x="7415761" y="3705042"/>
                <a:ext cx="755285" cy="10709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3492A133-9D4E-42E8-B937-72A52C0C3EB2}"/>
                  </a:ext>
                </a:extLst>
              </p:cNvPr>
              <p:cNvSpPr/>
              <p:nvPr/>
            </p:nvSpPr>
            <p:spPr>
              <a:xfrm rot="5400000">
                <a:off x="5309754" y="278821"/>
                <a:ext cx="251113" cy="17318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C52EB89F-F60C-4CB1-AE6A-0E05310DE84D}"/>
                  </a:ext>
                </a:extLst>
              </p:cNvPr>
              <p:cNvSpPr/>
              <p:nvPr/>
            </p:nvSpPr>
            <p:spPr>
              <a:xfrm>
                <a:off x="3936422" y="394853"/>
                <a:ext cx="372341" cy="346363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id="{B0EE368D-DDDA-4226-8358-34922656EFAE}"/>
                  </a:ext>
                </a:extLst>
              </p:cNvPr>
              <p:cNvSpPr/>
              <p:nvPr/>
            </p:nvSpPr>
            <p:spPr>
              <a:xfrm>
                <a:off x="5235285" y="48489"/>
                <a:ext cx="372341" cy="346363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C3A98E-6DCF-441F-8AF5-FCCF48525C8C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556465" y="2969537"/>
            <a:ext cx="2037764" cy="1983464"/>
          </a:xfrm>
          <a:prstGeom prst="line">
            <a:avLst/>
          </a:prstGeom>
          <a:ln w="63500">
            <a:solidFill>
              <a:srgbClr val="FC3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D042877D-0C28-4417-82DD-00307667977D}"/>
              </a:ext>
            </a:extLst>
          </p:cNvPr>
          <p:cNvSpPr/>
          <p:nvPr/>
        </p:nvSpPr>
        <p:spPr>
          <a:xfrm>
            <a:off x="6730410" y="2562225"/>
            <a:ext cx="2905125" cy="2781300"/>
          </a:xfrm>
          <a:prstGeom prst="ellipse">
            <a:avLst/>
          </a:prstGeom>
          <a:ln w="63500">
            <a:solidFill>
              <a:srgbClr val="FC3D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82" name="Graphic 81" descr="Mountains">
            <a:extLst>
              <a:ext uri="{FF2B5EF4-FFF2-40B4-BE49-F238E27FC236}">
                <a16:creationId xmlns:a16="http://schemas.microsoft.com/office/drawing/2014/main" id="{8CFDF1A6-59D2-4C99-A0E2-47FED111A65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045662" y="3068906"/>
            <a:ext cx="2274619" cy="2274619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9A203608-C683-4204-ACC9-1214459EBBD7}"/>
              </a:ext>
            </a:extLst>
          </p:cNvPr>
          <p:cNvGrpSpPr/>
          <p:nvPr/>
        </p:nvGrpSpPr>
        <p:grpSpPr>
          <a:xfrm rot="171246">
            <a:off x="8097807" y="3112005"/>
            <a:ext cx="809487" cy="1098127"/>
            <a:chOff x="3232152" y="818354"/>
            <a:chExt cx="4464811" cy="563618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B403A52-62BA-4F30-B588-2EE8C9442FDF}"/>
                </a:ext>
              </a:extLst>
            </p:cNvPr>
            <p:cNvGrpSpPr/>
            <p:nvPr/>
          </p:nvGrpSpPr>
          <p:grpSpPr>
            <a:xfrm>
              <a:off x="3232152" y="4104315"/>
              <a:ext cx="614240" cy="538635"/>
              <a:chOff x="-538571" y="415448"/>
              <a:chExt cx="3537659" cy="3133439"/>
            </a:xfrm>
          </p:grpSpPr>
          <p:sp>
            <p:nvSpPr>
              <p:cNvPr id="116" name="Block Arc 115">
                <a:extLst>
                  <a:ext uri="{FF2B5EF4-FFF2-40B4-BE49-F238E27FC236}">
                    <a16:creationId xmlns:a16="http://schemas.microsoft.com/office/drawing/2014/main" id="{29736623-C89C-490B-B534-F13543F3BA65}"/>
                  </a:ext>
                </a:extLst>
              </p:cNvPr>
              <p:cNvSpPr/>
              <p:nvPr/>
            </p:nvSpPr>
            <p:spPr>
              <a:xfrm rot="2829901">
                <a:off x="-336461" y="213338"/>
                <a:ext cx="3133439" cy="3537659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664F68EC-0690-4A2F-8E4E-707AF2D4DC4E}"/>
                  </a:ext>
                </a:extLst>
              </p:cNvPr>
              <p:cNvSpPr/>
              <p:nvPr/>
            </p:nvSpPr>
            <p:spPr>
              <a:xfrm rot="2805498">
                <a:off x="356299" y="1096778"/>
                <a:ext cx="2303260" cy="96732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4295936-8214-431C-9D6D-6933ED1C2F09}"/>
                </a:ext>
              </a:extLst>
            </p:cNvPr>
            <p:cNvGrpSpPr/>
            <p:nvPr/>
          </p:nvGrpSpPr>
          <p:grpSpPr>
            <a:xfrm>
              <a:off x="5671011" y="5915903"/>
              <a:ext cx="614240" cy="538634"/>
              <a:chOff x="1805666" y="10956751"/>
              <a:chExt cx="3537659" cy="3133436"/>
            </a:xfrm>
          </p:grpSpPr>
          <p:sp>
            <p:nvSpPr>
              <p:cNvPr id="114" name="Block Arc 113">
                <a:extLst>
                  <a:ext uri="{FF2B5EF4-FFF2-40B4-BE49-F238E27FC236}">
                    <a16:creationId xmlns:a16="http://schemas.microsoft.com/office/drawing/2014/main" id="{95565FAE-0CC1-4796-8819-CE1B27F62EE8}"/>
                  </a:ext>
                </a:extLst>
              </p:cNvPr>
              <p:cNvSpPr/>
              <p:nvPr/>
            </p:nvSpPr>
            <p:spPr>
              <a:xfrm rot="18465660">
                <a:off x="2007778" y="10754639"/>
                <a:ext cx="3133436" cy="3537659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09E04D59-7437-4292-8CCA-769B78A1AB03}"/>
                  </a:ext>
                </a:extLst>
              </p:cNvPr>
              <p:cNvSpPr/>
              <p:nvPr/>
            </p:nvSpPr>
            <p:spPr>
              <a:xfrm rot="18186130">
                <a:off x="2054965" y="11785928"/>
                <a:ext cx="2303267" cy="96732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4EF3B3C-A1D0-4A78-9D12-004C10E3A1BA}"/>
                </a:ext>
              </a:extLst>
            </p:cNvPr>
            <p:cNvGrpSpPr/>
            <p:nvPr/>
          </p:nvGrpSpPr>
          <p:grpSpPr>
            <a:xfrm>
              <a:off x="7082722" y="5597419"/>
              <a:ext cx="614241" cy="538633"/>
              <a:chOff x="-1697828" y="9101397"/>
              <a:chExt cx="3537666" cy="3133432"/>
            </a:xfrm>
          </p:grpSpPr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AAD8CF19-2F83-4200-9191-B8FC9AD603EB}"/>
                  </a:ext>
                </a:extLst>
              </p:cNvPr>
              <p:cNvSpPr/>
              <p:nvPr/>
            </p:nvSpPr>
            <p:spPr>
              <a:xfrm rot="3398942">
                <a:off x="-1495711" y="8899280"/>
                <a:ext cx="3133432" cy="3537666"/>
              </a:xfrm>
              <a:prstGeom prst="blockArc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83771EC-B912-462B-95BD-466E28C653B3}"/>
                  </a:ext>
                </a:extLst>
              </p:cNvPr>
              <p:cNvSpPr/>
              <p:nvPr/>
            </p:nvSpPr>
            <p:spPr>
              <a:xfrm rot="3398942">
                <a:off x="-426226" y="10153747"/>
                <a:ext cx="2303263" cy="96732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99B72D8-51E1-4C8A-B21F-EAB69A869ED9}"/>
                </a:ext>
              </a:extLst>
            </p:cNvPr>
            <p:cNvGrpSpPr/>
            <p:nvPr/>
          </p:nvGrpSpPr>
          <p:grpSpPr>
            <a:xfrm>
              <a:off x="3730790" y="818354"/>
              <a:ext cx="3920278" cy="5257706"/>
              <a:chOff x="2576185" y="48489"/>
              <a:chExt cx="5747237" cy="7726186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2C644784-B38F-4DAA-926D-8DB381C7E18D}"/>
                  </a:ext>
                </a:extLst>
              </p:cNvPr>
              <p:cNvSpPr/>
              <p:nvPr/>
            </p:nvSpPr>
            <p:spPr>
              <a:xfrm rot="10800000">
                <a:off x="4153763" y="473649"/>
                <a:ext cx="510886" cy="18184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89" name="Hexagon 88">
                <a:extLst>
                  <a:ext uri="{FF2B5EF4-FFF2-40B4-BE49-F238E27FC236}">
                    <a16:creationId xmlns:a16="http://schemas.microsoft.com/office/drawing/2014/main" id="{C559758C-1A9B-42DB-A798-F196A61B8AD2}"/>
                  </a:ext>
                </a:extLst>
              </p:cNvPr>
              <p:cNvSpPr/>
              <p:nvPr/>
            </p:nvSpPr>
            <p:spPr>
              <a:xfrm>
                <a:off x="3994994" y="460310"/>
                <a:ext cx="2946916" cy="2216020"/>
              </a:xfrm>
              <a:prstGeom prst="hexagon">
                <a:avLst/>
              </a:prstGeom>
              <a:solidFill>
                <a:schemeClr val="bg2">
                  <a:lumMod val="7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84F477E4-23AC-4E4D-8568-30D99858ECA3}"/>
                  </a:ext>
                </a:extLst>
              </p:cNvPr>
              <p:cNvSpPr/>
              <p:nvPr/>
            </p:nvSpPr>
            <p:spPr>
              <a:xfrm rot="13920000" flipV="1">
                <a:off x="6036287" y="3697294"/>
                <a:ext cx="2620722" cy="124411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88E48215-50D9-41C2-B5EC-39880DDEAE30}"/>
                  </a:ext>
                </a:extLst>
              </p:cNvPr>
              <p:cNvSpPr/>
              <p:nvPr/>
            </p:nvSpPr>
            <p:spPr>
              <a:xfrm rot="7680000" flipV="1">
                <a:off x="2013147" y="3881655"/>
                <a:ext cx="2738216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ED419C2-5030-4359-BF43-B9660307E814}"/>
                  </a:ext>
                </a:extLst>
              </p:cNvPr>
              <p:cNvSpPr/>
              <p:nvPr/>
            </p:nvSpPr>
            <p:spPr>
              <a:xfrm rot="5228754" flipV="1">
                <a:off x="3447724" y="5631745"/>
                <a:ext cx="4137983" cy="14787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3AFAE07D-D77E-4CEB-A835-5C2F15F95687}"/>
                  </a:ext>
                </a:extLst>
              </p:cNvPr>
              <p:cNvSpPr/>
              <p:nvPr/>
            </p:nvSpPr>
            <p:spPr>
              <a:xfrm rot="2100000" flipV="1">
                <a:off x="6507263" y="3194157"/>
                <a:ext cx="1811694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162BC0A7-BC30-4F02-A4B3-238040FEF530}"/>
                  </a:ext>
                </a:extLst>
              </p:cNvPr>
              <p:cNvSpPr/>
              <p:nvPr/>
            </p:nvSpPr>
            <p:spPr>
              <a:xfrm rot="8700000" flipV="1">
                <a:off x="2627284" y="3194157"/>
                <a:ext cx="1811694" cy="12440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: Top Corners Snipped 94">
                <a:extLst>
                  <a:ext uri="{FF2B5EF4-FFF2-40B4-BE49-F238E27FC236}">
                    <a16:creationId xmlns:a16="http://schemas.microsoft.com/office/drawing/2014/main" id="{1343B8B3-43B3-4B22-ABEA-2C570A98C62C}"/>
                  </a:ext>
                </a:extLst>
              </p:cNvPr>
              <p:cNvSpPr/>
              <p:nvPr/>
            </p:nvSpPr>
            <p:spPr>
              <a:xfrm>
                <a:off x="4021494" y="2676332"/>
                <a:ext cx="2892487" cy="808652"/>
              </a:xfrm>
              <a:prstGeom prst="snip2Same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7665CF4D-0AC4-438E-804F-0B24031392D4}"/>
                  </a:ext>
                </a:extLst>
              </p:cNvPr>
              <p:cNvSpPr/>
              <p:nvPr/>
            </p:nvSpPr>
            <p:spPr>
              <a:xfrm>
                <a:off x="5165465" y="2677302"/>
                <a:ext cx="155513" cy="211493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490B8BF3-81F1-47BD-802A-C449BD3AA67F}"/>
                  </a:ext>
                </a:extLst>
              </p:cNvPr>
              <p:cNvSpPr/>
              <p:nvPr/>
            </p:nvSpPr>
            <p:spPr>
              <a:xfrm>
                <a:off x="5538689" y="2669526"/>
                <a:ext cx="163288" cy="212271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961CA098-5E2A-40D1-ADFF-1B295DBA94F9}"/>
                  </a:ext>
                </a:extLst>
              </p:cNvPr>
              <p:cNvSpPr/>
              <p:nvPr/>
            </p:nvSpPr>
            <p:spPr>
              <a:xfrm>
                <a:off x="5246137" y="4421933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C194858D-B609-429A-96C5-79D61ECFB0C0}"/>
                  </a:ext>
                </a:extLst>
              </p:cNvPr>
              <p:cNvSpPr/>
              <p:nvPr/>
            </p:nvSpPr>
            <p:spPr>
              <a:xfrm>
                <a:off x="5246137" y="3084545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8A84308C-71A2-47E7-893B-0163028DC7A4}"/>
                  </a:ext>
                </a:extLst>
              </p:cNvPr>
              <p:cNvSpPr/>
              <p:nvPr/>
            </p:nvSpPr>
            <p:spPr>
              <a:xfrm>
                <a:off x="5246136" y="3737687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67A781C-9D4C-4C4D-8ED3-53C2CB6765C2}"/>
                  </a:ext>
                </a:extLst>
              </p:cNvPr>
              <p:cNvSpPr/>
              <p:nvPr/>
            </p:nvSpPr>
            <p:spPr>
              <a:xfrm>
                <a:off x="5285015" y="3426668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6D58C5FC-6D85-4BFA-8E8E-9C7184D0138B}"/>
                  </a:ext>
                </a:extLst>
              </p:cNvPr>
              <p:cNvSpPr/>
              <p:nvPr/>
            </p:nvSpPr>
            <p:spPr>
              <a:xfrm>
                <a:off x="5246136" y="2742422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99C875BA-D545-4207-83E5-47DF6B62F4C2}"/>
                  </a:ext>
                </a:extLst>
              </p:cNvPr>
              <p:cNvSpPr/>
              <p:nvPr/>
            </p:nvSpPr>
            <p:spPr>
              <a:xfrm>
                <a:off x="5253912" y="4079811"/>
                <a:ext cx="365450" cy="14773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EA6AFF91-A36C-46BA-90B8-6091145CCF1F}"/>
                  </a:ext>
                </a:extLst>
              </p:cNvPr>
              <p:cNvSpPr/>
              <p:nvPr/>
            </p:nvSpPr>
            <p:spPr>
              <a:xfrm rot="6300000" flipV="1">
                <a:off x="1957678" y="4341692"/>
                <a:ext cx="1370081" cy="13306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9E1C39C5-9AE6-4B35-BF15-29EAD8ABA178}"/>
                  </a:ext>
                </a:extLst>
              </p:cNvPr>
              <p:cNvSpPr/>
              <p:nvPr/>
            </p:nvSpPr>
            <p:spPr>
              <a:xfrm rot="5228754" flipV="1">
                <a:off x="6352909" y="5577972"/>
                <a:ext cx="3793150" cy="147877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lowchart: Connector 105">
                <a:extLst>
                  <a:ext uri="{FF2B5EF4-FFF2-40B4-BE49-F238E27FC236}">
                    <a16:creationId xmlns:a16="http://schemas.microsoft.com/office/drawing/2014/main" id="{C239D0F8-FC48-4952-AE7D-DE01472D9B58}"/>
                  </a:ext>
                </a:extLst>
              </p:cNvPr>
              <p:cNvSpPr/>
              <p:nvPr/>
            </p:nvSpPr>
            <p:spPr>
              <a:xfrm>
                <a:off x="4862944" y="957695"/>
                <a:ext cx="1212272" cy="1220931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AB6F52EB-C024-4901-B114-899CF2BDFE06}"/>
                  </a:ext>
                </a:extLst>
              </p:cNvPr>
              <p:cNvSpPr/>
              <p:nvPr/>
            </p:nvSpPr>
            <p:spPr>
              <a:xfrm rot="10800000" flipV="1">
                <a:off x="2774489" y="3731020"/>
                <a:ext cx="755285" cy="10709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D99F52A5-E42B-4CDE-BB26-8FF7839B59ED}"/>
                  </a:ext>
                </a:extLst>
              </p:cNvPr>
              <p:cNvSpPr/>
              <p:nvPr/>
            </p:nvSpPr>
            <p:spPr>
              <a:xfrm rot="10800000" flipV="1">
                <a:off x="7415761" y="3705042"/>
                <a:ext cx="755285" cy="10709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09C0C523-D58F-459F-854B-A810E3F1E1B0}"/>
                  </a:ext>
                </a:extLst>
              </p:cNvPr>
              <p:cNvSpPr/>
              <p:nvPr/>
            </p:nvSpPr>
            <p:spPr>
              <a:xfrm rot="5400000">
                <a:off x="5309754" y="278821"/>
                <a:ext cx="251113" cy="17318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lowchart: Connector 109">
                <a:extLst>
                  <a:ext uri="{FF2B5EF4-FFF2-40B4-BE49-F238E27FC236}">
                    <a16:creationId xmlns:a16="http://schemas.microsoft.com/office/drawing/2014/main" id="{1EDB751A-3765-4B4A-917E-919BA1058F21}"/>
                  </a:ext>
                </a:extLst>
              </p:cNvPr>
              <p:cNvSpPr/>
              <p:nvPr/>
            </p:nvSpPr>
            <p:spPr>
              <a:xfrm>
                <a:off x="3936422" y="394853"/>
                <a:ext cx="372341" cy="346363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lowchart: Connector 110">
                <a:extLst>
                  <a:ext uri="{FF2B5EF4-FFF2-40B4-BE49-F238E27FC236}">
                    <a16:creationId xmlns:a16="http://schemas.microsoft.com/office/drawing/2014/main" id="{99F649A3-6A5B-432D-8BDE-83FFC4079103}"/>
                  </a:ext>
                </a:extLst>
              </p:cNvPr>
              <p:cNvSpPr/>
              <p:nvPr/>
            </p:nvSpPr>
            <p:spPr>
              <a:xfrm>
                <a:off x="5235285" y="48489"/>
                <a:ext cx="372341" cy="346363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565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75483-DFFD-4BB1-870A-4DBDF626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Major Takeaways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CEEFD-8539-4871-9480-C27BF851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/>
              <a:t> The astronauts need a level working environment inside the lander</a:t>
            </a:r>
          </a:p>
          <a:p>
            <a:pPr>
              <a:buBlip>
                <a:blip r:embed="rId2"/>
              </a:buBlip>
            </a:pPr>
            <a:r>
              <a:rPr lang="en-US"/>
              <a:t> The design will be influenced by:</a:t>
            </a:r>
          </a:p>
          <a:p>
            <a:pPr lvl="1">
              <a:buBlip>
                <a:blip r:embed="rId2"/>
              </a:buBlip>
            </a:pPr>
            <a:r>
              <a:rPr lang="en-US"/>
              <a:t> Environment </a:t>
            </a:r>
          </a:p>
          <a:p>
            <a:pPr lvl="1">
              <a:buBlip>
                <a:blip r:embed="rId2"/>
              </a:buBlip>
            </a:pPr>
            <a:r>
              <a:rPr lang="en-US"/>
              <a:t> Materials</a:t>
            </a:r>
          </a:p>
          <a:p>
            <a:pPr lvl="1">
              <a:buBlip>
                <a:blip r:embed="rId2"/>
              </a:buBlip>
            </a:pPr>
            <a:r>
              <a:rPr lang="en-US"/>
              <a:t> Reusability</a:t>
            </a:r>
          </a:p>
          <a:p>
            <a:pPr lvl="1">
              <a:buBlip>
                <a:blip r:embed="rId2"/>
              </a:buBlip>
            </a:pPr>
            <a:r>
              <a:rPr lang="en-US"/>
              <a:t> Team Assumptions</a:t>
            </a:r>
          </a:p>
          <a:p>
            <a:pPr>
              <a:buBlip>
                <a:blip r:embed="rId2"/>
              </a:buBlip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6D165-3E56-4AD3-BD75-F9D33D29D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8F44B6-0378-4139-89ED-E12F903732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>
                <a:highlight>
                  <a:srgbClr val="FFFF00"/>
                </a:highlight>
              </a:rPr>
              <a:t>Jake Seaman</a:t>
            </a:r>
          </a:p>
        </p:txBody>
      </p:sp>
      <p:pic>
        <p:nvPicPr>
          <p:cNvPr id="7" name="Content Placeholder 2" descr="Users">
            <a:extLst>
              <a:ext uri="{FF2B5EF4-FFF2-40B4-BE49-F238E27FC236}">
                <a16:creationId xmlns:a16="http://schemas.microsoft.com/office/drawing/2014/main" id="{879D274B-FF17-4491-8ECA-66DFA0EF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7808" y="707866"/>
            <a:ext cx="640080" cy="640080"/>
          </a:xfrm>
          <a:prstGeom prst="rect">
            <a:avLst/>
          </a:prstGeom>
        </p:spPr>
      </p:pic>
      <p:pic>
        <p:nvPicPr>
          <p:cNvPr id="9" name="Graphic 8" descr="Rocket">
            <a:extLst>
              <a:ext uri="{FF2B5EF4-FFF2-40B4-BE49-F238E27FC236}">
                <a16:creationId xmlns:a16="http://schemas.microsoft.com/office/drawing/2014/main" id="{7651136A-0E36-4386-9BFE-11528D357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7808" y="76523"/>
            <a:ext cx="640080" cy="640080"/>
          </a:xfrm>
          <a:prstGeom prst="rect">
            <a:avLst/>
          </a:prstGeom>
        </p:spPr>
      </p:pic>
      <p:pic>
        <p:nvPicPr>
          <p:cNvPr id="11" name="Graphic 10" descr="Telescope">
            <a:extLst>
              <a:ext uri="{FF2B5EF4-FFF2-40B4-BE49-F238E27FC236}">
                <a16:creationId xmlns:a16="http://schemas.microsoft.com/office/drawing/2014/main" id="{9D16221C-910C-40C6-ADDA-1ABEAB52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17808" y="1404234"/>
            <a:ext cx="640080" cy="640080"/>
          </a:xfrm>
          <a:prstGeom prst="rect">
            <a:avLst/>
          </a:prstGeom>
        </p:spPr>
      </p:pic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93D2FACB-48B2-43B1-9898-15F98152D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17808" y="2100602"/>
            <a:ext cx="640080" cy="640080"/>
          </a:xfrm>
          <a:prstGeom prst="rect">
            <a:avLst/>
          </a:prstGeom>
        </p:spPr>
      </p:pic>
      <p:pic>
        <p:nvPicPr>
          <p:cNvPr id="15" name="Graphic 14" descr="Clipboard Checked">
            <a:extLst>
              <a:ext uri="{FF2B5EF4-FFF2-40B4-BE49-F238E27FC236}">
                <a16:creationId xmlns:a16="http://schemas.microsoft.com/office/drawing/2014/main" id="{79DE598B-CD28-4D9D-A665-3EDE59768E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17808" y="2796970"/>
            <a:ext cx="640080" cy="640080"/>
          </a:xfrm>
          <a:prstGeom prst="rect">
            <a:avLst/>
          </a:prstGeom>
        </p:spPr>
      </p:pic>
      <p:pic>
        <p:nvPicPr>
          <p:cNvPr id="17" name="Graphic 16" descr="Flowchart">
            <a:extLst>
              <a:ext uri="{FF2B5EF4-FFF2-40B4-BE49-F238E27FC236}">
                <a16:creationId xmlns:a16="http://schemas.microsoft.com/office/drawing/2014/main" id="{76508D3C-08AE-424E-9C71-F16D2436AA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17808" y="3493338"/>
            <a:ext cx="640080" cy="640080"/>
          </a:xfrm>
          <a:prstGeom prst="rect">
            <a:avLst/>
          </a:prstGeom>
        </p:spPr>
      </p:pic>
      <p:pic>
        <p:nvPicPr>
          <p:cNvPr id="19" name="Graphic 18" descr="Future">
            <a:extLst>
              <a:ext uri="{FF2B5EF4-FFF2-40B4-BE49-F238E27FC236}">
                <a16:creationId xmlns:a16="http://schemas.microsoft.com/office/drawing/2014/main" id="{2F621AC8-8F4C-4A23-9247-76C9CFB981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17808" y="4189706"/>
            <a:ext cx="640080" cy="640080"/>
          </a:xfrm>
          <a:prstGeom prst="rect">
            <a:avLst/>
          </a:prstGeom>
        </p:spPr>
      </p:pic>
      <p:sp>
        <p:nvSpPr>
          <p:cNvPr id="21" name="Rectangle 20">
            <a:hlinkClick r:id="rId17" action="ppaction://hlinksldjump"/>
            <a:extLst>
              <a:ext uri="{FF2B5EF4-FFF2-40B4-BE49-F238E27FC236}">
                <a16:creationId xmlns:a16="http://schemas.microsoft.com/office/drawing/2014/main" id="{F8355404-3E79-4A91-AC5C-E1ECFEC7EF43}"/>
              </a:ext>
            </a:extLst>
          </p:cNvPr>
          <p:cNvSpPr/>
          <p:nvPr/>
        </p:nvSpPr>
        <p:spPr>
          <a:xfrm>
            <a:off x="11417808" y="7652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18" action="ppaction://hlinksldjump"/>
            <a:extLst>
              <a:ext uri="{FF2B5EF4-FFF2-40B4-BE49-F238E27FC236}">
                <a16:creationId xmlns:a16="http://schemas.microsoft.com/office/drawing/2014/main" id="{3B2162C1-58F7-464F-910B-30161C7FCAF2}"/>
              </a:ext>
            </a:extLst>
          </p:cNvPr>
          <p:cNvSpPr/>
          <p:nvPr/>
        </p:nvSpPr>
        <p:spPr>
          <a:xfrm>
            <a:off x="11417808" y="72727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19" action="ppaction://hlinksldjump"/>
            <a:extLst>
              <a:ext uri="{FF2B5EF4-FFF2-40B4-BE49-F238E27FC236}">
                <a16:creationId xmlns:a16="http://schemas.microsoft.com/office/drawing/2014/main" id="{B5EFE758-3F2F-4776-B02E-4C3B5B95F434}"/>
              </a:ext>
            </a:extLst>
          </p:cNvPr>
          <p:cNvSpPr/>
          <p:nvPr/>
        </p:nvSpPr>
        <p:spPr>
          <a:xfrm>
            <a:off x="11417808" y="1382980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20" action="ppaction://hlinksldjump"/>
            <a:extLst>
              <a:ext uri="{FF2B5EF4-FFF2-40B4-BE49-F238E27FC236}">
                <a16:creationId xmlns:a16="http://schemas.microsoft.com/office/drawing/2014/main" id="{D4BF8C98-D5C4-49F8-A3E8-4CABA40C6441}"/>
              </a:ext>
            </a:extLst>
          </p:cNvPr>
          <p:cNvSpPr/>
          <p:nvPr/>
        </p:nvSpPr>
        <p:spPr>
          <a:xfrm>
            <a:off x="11417808" y="209186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rId21" action="ppaction://hlinksldjump"/>
            <a:extLst>
              <a:ext uri="{FF2B5EF4-FFF2-40B4-BE49-F238E27FC236}">
                <a16:creationId xmlns:a16="http://schemas.microsoft.com/office/drawing/2014/main" id="{0F755799-8B10-4296-A622-A6878BF88F26}"/>
              </a:ext>
            </a:extLst>
          </p:cNvPr>
          <p:cNvSpPr/>
          <p:nvPr/>
        </p:nvSpPr>
        <p:spPr>
          <a:xfrm>
            <a:off x="11417808" y="280814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22" action="ppaction://hlinksldjump"/>
            <a:extLst>
              <a:ext uri="{FF2B5EF4-FFF2-40B4-BE49-F238E27FC236}">
                <a16:creationId xmlns:a16="http://schemas.microsoft.com/office/drawing/2014/main" id="{02FF7E94-7DB2-4369-8F7C-CCE82092AEE2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3" name="Rectangle 32">
            <a:hlinkClick r:id="rId23" action="ppaction://hlinksldjump"/>
            <a:extLst>
              <a:ext uri="{FF2B5EF4-FFF2-40B4-BE49-F238E27FC236}">
                <a16:creationId xmlns:a16="http://schemas.microsoft.com/office/drawing/2014/main" id="{F47F9A2E-CC9A-4528-B9C2-87EDB74665F3}"/>
              </a:ext>
            </a:extLst>
          </p:cNvPr>
          <p:cNvSpPr/>
          <p:nvPr/>
        </p:nvSpPr>
        <p:spPr>
          <a:xfrm>
            <a:off x="11417808" y="4184671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4" name="Graphic 33" descr="Question Mark">
            <a:extLst>
              <a:ext uri="{FF2B5EF4-FFF2-40B4-BE49-F238E27FC236}">
                <a16:creationId xmlns:a16="http://schemas.microsoft.com/office/drawing/2014/main" id="{D5D73B54-3E21-46BB-B847-8C9CB9B91C4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417808" y="4886074"/>
            <a:ext cx="640080" cy="640080"/>
          </a:xfrm>
          <a:prstGeom prst="rect">
            <a:avLst/>
          </a:prstGeom>
        </p:spPr>
      </p:pic>
      <p:sp>
        <p:nvSpPr>
          <p:cNvPr id="36" name="Rectangle 35">
            <a:hlinkClick r:id="rId26" action="ppaction://hlinksldjump"/>
            <a:extLst>
              <a:ext uri="{FF2B5EF4-FFF2-40B4-BE49-F238E27FC236}">
                <a16:creationId xmlns:a16="http://schemas.microsoft.com/office/drawing/2014/main" id="{364A5CB8-BAEB-4471-8FBB-B9F53444E0EC}"/>
              </a:ext>
            </a:extLst>
          </p:cNvPr>
          <p:cNvSpPr/>
          <p:nvPr/>
        </p:nvSpPr>
        <p:spPr>
          <a:xfrm>
            <a:off x="11417808" y="48700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55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ADCA-45B1-4475-BE8D-A61BA85E1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424600-C6E0-44C8-806C-444A45EEF0C6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2584704" y="201168"/>
          <a:ext cx="7184700" cy="539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7146">
                  <a:extLst>
                    <a:ext uri="{9D8B030D-6E8A-4147-A177-3AD203B41FA5}">
                      <a16:colId xmlns:a16="http://schemas.microsoft.com/office/drawing/2014/main" val="1051681055"/>
                    </a:ext>
                  </a:extLst>
                </a:gridCol>
                <a:gridCol w="1039577">
                  <a:extLst>
                    <a:ext uri="{9D8B030D-6E8A-4147-A177-3AD203B41FA5}">
                      <a16:colId xmlns:a16="http://schemas.microsoft.com/office/drawing/2014/main" val="4238848461"/>
                    </a:ext>
                  </a:extLst>
                </a:gridCol>
                <a:gridCol w="908220">
                  <a:extLst>
                    <a:ext uri="{9D8B030D-6E8A-4147-A177-3AD203B41FA5}">
                      <a16:colId xmlns:a16="http://schemas.microsoft.com/office/drawing/2014/main" val="1769629512"/>
                    </a:ext>
                  </a:extLst>
                </a:gridCol>
                <a:gridCol w="825094">
                  <a:extLst>
                    <a:ext uri="{9D8B030D-6E8A-4147-A177-3AD203B41FA5}">
                      <a16:colId xmlns:a16="http://schemas.microsoft.com/office/drawing/2014/main" val="3750182764"/>
                    </a:ext>
                  </a:extLst>
                </a:gridCol>
                <a:gridCol w="964663">
                  <a:extLst>
                    <a:ext uri="{9D8B030D-6E8A-4147-A177-3AD203B41FA5}">
                      <a16:colId xmlns:a16="http://schemas.microsoft.com/office/drawing/2014/main" val="3733333299"/>
                    </a:ext>
                  </a:extLst>
                </a:gridCol>
              </a:tblGrid>
              <a:tr h="290679">
                <a:tc gridSpan="5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Functional Decomposition: Cross-Reference Table</a:t>
                      </a:r>
                    </a:p>
                  </a:txBody>
                  <a:tcPr marL="68580" marR="68580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242"/>
                  </a:ext>
                </a:extLst>
              </a:tr>
              <a:tr h="55367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Function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Motion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Power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Sense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Lander</a:t>
                      </a: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961589339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Angle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526914965"/>
                  </a:ext>
                </a:extLst>
              </a:tr>
              <a:tr h="650566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Transform Electricity into Mechanical Motion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891613411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Identify Angle Offset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384801437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Translate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566561319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Translate Power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4101351076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Receive Power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844173436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Recognize Signal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2087724640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Identify Signal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647064133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Detect Signal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041765465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Process Signal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4240683650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Output Power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2435543416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Stabilize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4030063047"/>
                  </a:ext>
                </a:extLst>
              </a:tr>
              <a:tr h="373730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Halt Mechanical Motion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1368186895"/>
                  </a:ext>
                </a:extLst>
              </a:tr>
              <a:tr h="290679">
                <a:tc>
                  <a:txBody>
                    <a:bodyPr/>
                    <a:lstStyle/>
                    <a:p>
                      <a:pPr indent="0" algn="l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Level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8580" marR="68580" marT="9525" marB="9525" anchor="b"/>
                </a:tc>
                <a:extLst>
                  <a:ext uri="{0D108BD9-81ED-4DB2-BD59-A6C34878D82A}">
                    <a16:rowId xmlns:a16="http://schemas.microsoft.com/office/drawing/2014/main" val="362999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327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Content Placeholder 2" descr="Users">
            <a:extLst>
              <a:ext uri="{FF2B5EF4-FFF2-40B4-BE49-F238E27FC236}">
                <a16:creationId xmlns:a16="http://schemas.microsoft.com/office/drawing/2014/main" id="{C33B60CC-CB99-452D-8473-72F83A93EB5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6853" y="51327"/>
            <a:ext cx="659428" cy="659428"/>
          </a:xfr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4417C3FB-DFFD-4A54-8E4A-12669F2E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0450" y="717792"/>
            <a:ext cx="753575" cy="753575"/>
          </a:xfrm>
          <a:prstGeom prst="rect">
            <a:avLst/>
          </a:prstGeom>
        </p:spPr>
      </p:pic>
      <p:pic>
        <p:nvPicPr>
          <p:cNvPr id="13" name="Graphic 12" descr="Telescope">
            <a:extLst>
              <a:ext uri="{FF2B5EF4-FFF2-40B4-BE49-F238E27FC236}">
                <a16:creationId xmlns:a16="http://schemas.microsoft.com/office/drawing/2014/main" id="{FA17C244-F226-4F99-B4F6-A3620E0E9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9953" y="1413996"/>
            <a:ext cx="854568" cy="854568"/>
          </a:xfrm>
          <a:prstGeom prst="rect">
            <a:avLst/>
          </a:prstGeom>
        </p:spPr>
      </p:pic>
      <p:pic>
        <p:nvPicPr>
          <p:cNvPr id="14" name="Graphic 13" descr="Books">
            <a:extLst>
              <a:ext uri="{FF2B5EF4-FFF2-40B4-BE49-F238E27FC236}">
                <a16:creationId xmlns:a16="http://schemas.microsoft.com/office/drawing/2014/main" id="{1A0AFDDB-EFB1-4DC3-A6CE-3D9C73E97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5459" y="2282639"/>
            <a:ext cx="782216" cy="782216"/>
          </a:xfrm>
          <a:prstGeom prst="rect">
            <a:avLst/>
          </a:prstGeom>
        </p:spPr>
      </p:pic>
      <p:pic>
        <p:nvPicPr>
          <p:cNvPr id="18" name="Graphic 17" descr="Clipboard Checked">
            <a:extLst>
              <a:ext uri="{FF2B5EF4-FFF2-40B4-BE49-F238E27FC236}">
                <a16:creationId xmlns:a16="http://schemas.microsoft.com/office/drawing/2014/main" id="{A629F6D8-5CFF-415C-8AB9-E6016B2F4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6734" y="3126472"/>
            <a:ext cx="782217" cy="782217"/>
          </a:xfrm>
          <a:prstGeom prst="rect">
            <a:avLst/>
          </a:prstGeom>
        </p:spPr>
      </p:pic>
      <p:pic>
        <p:nvPicPr>
          <p:cNvPr id="21" name="Graphic 20" descr="Flowchart">
            <a:extLst>
              <a:ext uri="{FF2B5EF4-FFF2-40B4-BE49-F238E27FC236}">
                <a16:creationId xmlns:a16="http://schemas.microsoft.com/office/drawing/2014/main" id="{8A82A455-E2F3-4944-9F87-23B722BC9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99367" y="3998406"/>
            <a:ext cx="914400" cy="914400"/>
          </a:xfrm>
          <a:prstGeom prst="rect">
            <a:avLst/>
          </a:prstGeom>
        </p:spPr>
      </p:pic>
      <p:sp>
        <p:nvSpPr>
          <p:cNvPr id="22" name="Rectangle 21">
            <a:hlinkClick r:id="rId15" action="ppaction://hlinksldjump"/>
            <a:extLst>
              <a:ext uri="{FF2B5EF4-FFF2-40B4-BE49-F238E27FC236}">
                <a16:creationId xmlns:a16="http://schemas.microsoft.com/office/drawing/2014/main" id="{4EBEF92C-4C70-4799-AC89-AD88F5D7187E}"/>
              </a:ext>
            </a:extLst>
          </p:cNvPr>
          <p:cNvSpPr/>
          <p:nvPr/>
        </p:nvSpPr>
        <p:spPr>
          <a:xfrm>
            <a:off x="11326853" y="47602"/>
            <a:ext cx="638446" cy="6120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16" action="ppaction://hlinksldjump"/>
            <a:extLst>
              <a:ext uri="{FF2B5EF4-FFF2-40B4-BE49-F238E27FC236}">
                <a16:creationId xmlns:a16="http://schemas.microsoft.com/office/drawing/2014/main" id="{9082E63E-8AAE-461E-9896-040738742E5B}"/>
              </a:ext>
            </a:extLst>
          </p:cNvPr>
          <p:cNvSpPr/>
          <p:nvPr/>
        </p:nvSpPr>
        <p:spPr>
          <a:xfrm>
            <a:off x="11326853" y="742256"/>
            <a:ext cx="720822" cy="6891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17" action="ppaction://hlinksldjump"/>
            <a:extLst>
              <a:ext uri="{FF2B5EF4-FFF2-40B4-BE49-F238E27FC236}">
                <a16:creationId xmlns:a16="http://schemas.microsoft.com/office/drawing/2014/main" id="{7F9C734D-B6EC-449B-95FF-FD61B5E4837D}"/>
              </a:ext>
            </a:extLst>
          </p:cNvPr>
          <p:cNvSpPr/>
          <p:nvPr/>
        </p:nvSpPr>
        <p:spPr>
          <a:xfrm>
            <a:off x="11267431" y="1475268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18" action="ppaction://hlinksldjump"/>
            <a:extLst>
              <a:ext uri="{FF2B5EF4-FFF2-40B4-BE49-F238E27FC236}">
                <a16:creationId xmlns:a16="http://schemas.microsoft.com/office/drawing/2014/main" id="{A00C1201-7C09-4221-80BA-395ED02697CD}"/>
              </a:ext>
            </a:extLst>
          </p:cNvPr>
          <p:cNvSpPr/>
          <p:nvPr/>
        </p:nvSpPr>
        <p:spPr>
          <a:xfrm>
            <a:off x="11293967" y="2324224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B8DA81F0-21C4-438F-85AA-1487741963F6}"/>
              </a:ext>
            </a:extLst>
          </p:cNvPr>
          <p:cNvSpPr/>
          <p:nvPr/>
        </p:nvSpPr>
        <p:spPr>
          <a:xfrm>
            <a:off x="11263270" y="3164835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19" action="ppaction://hlinksldjump"/>
            <a:extLst>
              <a:ext uri="{FF2B5EF4-FFF2-40B4-BE49-F238E27FC236}">
                <a16:creationId xmlns:a16="http://schemas.microsoft.com/office/drawing/2014/main" id="{DE670A11-0454-4157-BF77-722C7F492290}"/>
              </a:ext>
            </a:extLst>
          </p:cNvPr>
          <p:cNvSpPr/>
          <p:nvPr/>
        </p:nvSpPr>
        <p:spPr>
          <a:xfrm>
            <a:off x="11194736" y="4095763"/>
            <a:ext cx="965001" cy="7822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DBB24-6CC9-4B64-9FC1-622030F58EB1}"/>
              </a:ext>
            </a:extLst>
          </p:cNvPr>
          <p:cNvSpPr txBox="1"/>
          <p:nvPr/>
        </p:nvSpPr>
        <p:spPr>
          <a:xfrm>
            <a:off x="617352" y="4877980"/>
            <a:ext cx="164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Stephen Brown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B891556-AA8A-4A51-A88A-905C2A29E3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2" y="1898724"/>
            <a:ext cx="1518019" cy="21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988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EB72-C9DF-49C1-8AF1-1B2FC26E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3263048"/>
          </a:xfrm>
        </p:spPr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  <a:latin typeface="Arial"/>
                <a:cs typeface="Arial"/>
              </a:rPr>
              <a:t>Project Background </a:t>
            </a:r>
            <a:endParaRPr lang="en-US">
              <a:solidFill>
                <a:srgbClr val="0B3D9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6DCAB-1101-4002-9E41-C3795D93D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7199959-7ECD-4FBA-9610-D8424FC6D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33418"/>
            <a:ext cx="10515600" cy="113854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486F641-5A71-4D1C-A083-A624C903B9A7}"/>
              </a:ext>
            </a:extLst>
          </p:cNvPr>
          <p:cNvSpPr/>
          <p:nvPr/>
        </p:nvSpPr>
        <p:spPr>
          <a:xfrm>
            <a:off x="844550" y="523631"/>
            <a:ext cx="9610283" cy="1532589"/>
          </a:xfrm>
          <a:prstGeom prst="round2DiagRect">
            <a:avLst/>
          </a:prstGeom>
          <a:solidFill>
            <a:srgbClr val="0B3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B3D9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C570802B-9A2B-4D01-B2BA-5470252D8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7372" y="773314"/>
            <a:ext cx="1143000" cy="1143000"/>
          </a:xfrm>
          <a:prstGeom prst="rect">
            <a:avLst/>
          </a:prstGeom>
        </p:spPr>
      </p:pic>
      <p:pic>
        <p:nvPicPr>
          <p:cNvPr id="12" name="Graphic 11" descr="Puzzle">
            <a:extLst>
              <a:ext uri="{FF2B5EF4-FFF2-40B4-BE49-F238E27FC236}">
                <a16:creationId xmlns:a16="http://schemas.microsoft.com/office/drawing/2014/main" id="{142B70CC-E2E2-49FA-9DCB-96F807167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3576" y="773314"/>
            <a:ext cx="1143000" cy="1143000"/>
          </a:xfrm>
          <a:prstGeom prst="rect">
            <a:avLst/>
          </a:prstGeom>
        </p:spPr>
      </p:pic>
      <p:pic>
        <p:nvPicPr>
          <p:cNvPr id="9" name="Graphic 8" descr="Target">
            <a:extLst>
              <a:ext uri="{FF2B5EF4-FFF2-40B4-BE49-F238E27FC236}">
                <a16:creationId xmlns:a16="http://schemas.microsoft.com/office/drawing/2014/main" id="{F1DC0DA1-DCB7-4B59-99F5-1A953441C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3514" y="773314"/>
            <a:ext cx="1143000" cy="1143000"/>
          </a:xfrm>
          <a:prstGeom prst="rect">
            <a:avLst/>
          </a:prstGeom>
        </p:spPr>
      </p:pic>
      <p:pic>
        <p:nvPicPr>
          <p:cNvPr id="11" name="Graphic 10" descr="Sunset scene">
            <a:extLst>
              <a:ext uri="{FF2B5EF4-FFF2-40B4-BE49-F238E27FC236}">
                <a16:creationId xmlns:a16="http://schemas.microsoft.com/office/drawing/2014/main" id="{ADFEA7E4-F533-4959-B099-784BA1577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1230" y="727273"/>
            <a:ext cx="1143000" cy="1143000"/>
          </a:xfrm>
          <a:prstGeom prst="rect">
            <a:avLst/>
          </a:prstGeom>
        </p:spPr>
      </p:pic>
      <p:pic>
        <p:nvPicPr>
          <p:cNvPr id="3" name="Graphic 2" descr="Books">
            <a:extLst>
              <a:ext uri="{FF2B5EF4-FFF2-40B4-BE49-F238E27FC236}">
                <a16:creationId xmlns:a16="http://schemas.microsoft.com/office/drawing/2014/main" id="{617B9727-DE44-4A32-9F92-737587A27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242" y="2814332"/>
            <a:ext cx="1138543" cy="1138543"/>
          </a:xfrm>
          <a:prstGeom prst="rect">
            <a:avLst/>
          </a:prstGeom>
        </p:spPr>
      </p:pic>
      <p:pic>
        <p:nvPicPr>
          <p:cNvPr id="13" name="Content Placeholder 2" descr="Users">
            <a:extLst>
              <a:ext uri="{FF2B5EF4-FFF2-40B4-BE49-F238E27FC236}">
                <a16:creationId xmlns:a16="http://schemas.microsoft.com/office/drawing/2014/main" id="{243CCAC0-F66C-405D-9A90-08177577DA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4" name="Graphic 13" descr="Rocket">
            <a:extLst>
              <a:ext uri="{FF2B5EF4-FFF2-40B4-BE49-F238E27FC236}">
                <a16:creationId xmlns:a16="http://schemas.microsoft.com/office/drawing/2014/main" id="{534ACB07-E761-4092-82B1-C2AE57F09F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5" name="Graphic 14" descr="Books">
            <a:extLst>
              <a:ext uri="{FF2B5EF4-FFF2-40B4-BE49-F238E27FC236}">
                <a16:creationId xmlns:a16="http://schemas.microsoft.com/office/drawing/2014/main" id="{95B8F2C8-E53E-4AE9-BF26-0FF890E5C0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pic>
        <p:nvPicPr>
          <p:cNvPr id="16" name="Graphic 15" descr="Future">
            <a:extLst>
              <a:ext uri="{FF2B5EF4-FFF2-40B4-BE49-F238E27FC236}">
                <a16:creationId xmlns:a16="http://schemas.microsoft.com/office/drawing/2014/main" id="{AA1945FC-EB88-4AAA-95D9-CCCBFE6AFA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7" name="Graphic 16" descr="Question Mark">
            <a:extLst>
              <a:ext uri="{FF2B5EF4-FFF2-40B4-BE49-F238E27FC236}">
                <a16:creationId xmlns:a16="http://schemas.microsoft.com/office/drawing/2014/main" id="{26EE3302-030A-4641-87CF-86888D1389B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8" name="Graphic 17" descr="Puzzle">
            <a:extLst>
              <a:ext uri="{FF2B5EF4-FFF2-40B4-BE49-F238E27FC236}">
                <a16:creationId xmlns:a16="http://schemas.microsoft.com/office/drawing/2014/main" id="{BAE7A38F-EE39-4BFA-8255-9F75AAC17C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9" name="Graphic 18" descr="Lightbulb and gear">
            <a:extLst>
              <a:ext uri="{FF2B5EF4-FFF2-40B4-BE49-F238E27FC236}">
                <a16:creationId xmlns:a16="http://schemas.microsoft.com/office/drawing/2014/main" id="{9226FD22-643D-457C-9577-FDEB6D4C74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20" name="Graphic 19" descr="Clipboard Checked">
            <a:extLst>
              <a:ext uri="{FF2B5EF4-FFF2-40B4-BE49-F238E27FC236}">
                <a16:creationId xmlns:a16="http://schemas.microsoft.com/office/drawing/2014/main" id="{7CDB3564-9980-4285-838A-19D6636BA1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sp>
        <p:nvSpPr>
          <p:cNvPr id="5" name="Rectangle 4">
            <a:hlinkClick r:id="rId28" action="ppaction://hlinksldjump"/>
            <a:extLst>
              <a:ext uri="{FF2B5EF4-FFF2-40B4-BE49-F238E27FC236}">
                <a16:creationId xmlns:a16="http://schemas.microsoft.com/office/drawing/2014/main" id="{3F7AC707-68CE-4485-AD7A-F82F05BE38D9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Rectangle 6">
            <a:hlinkClick r:id="rId29" action="ppaction://hlinksldjump"/>
            <a:extLst>
              <a:ext uri="{FF2B5EF4-FFF2-40B4-BE49-F238E27FC236}">
                <a16:creationId xmlns:a16="http://schemas.microsoft.com/office/drawing/2014/main" id="{84E28D9E-D71E-412E-A463-54767D73FC40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30" action="ppaction://hlinksldjump"/>
            <a:extLst>
              <a:ext uri="{FF2B5EF4-FFF2-40B4-BE49-F238E27FC236}">
                <a16:creationId xmlns:a16="http://schemas.microsoft.com/office/drawing/2014/main" id="{F63BB115-EC8A-4583-8C20-FD8EFA86E15F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Rectangle 25">
            <a:hlinkClick r:id="rId31" action="ppaction://hlinksldjump"/>
            <a:extLst>
              <a:ext uri="{FF2B5EF4-FFF2-40B4-BE49-F238E27FC236}">
                <a16:creationId xmlns:a16="http://schemas.microsoft.com/office/drawing/2014/main" id="{7B1831CC-4673-410A-95AA-00933C80142C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Rectangle 27">
            <a:hlinkClick r:id="rId32" action="ppaction://hlinksldjump"/>
            <a:extLst>
              <a:ext uri="{FF2B5EF4-FFF2-40B4-BE49-F238E27FC236}">
                <a16:creationId xmlns:a16="http://schemas.microsoft.com/office/drawing/2014/main" id="{079C8E5A-002B-4BCF-8119-B8CD83358DEB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0" name="Rectangle 29">
            <a:hlinkClick r:id="rId33" action="ppaction://hlinksldjump"/>
            <a:extLst>
              <a:ext uri="{FF2B5EF4-FFF2-40B4-BE49-F238E27FC236}">
                <a16:creationId xmlns:a16="http://schemas.microsoft.com/office/drawing/2014/main" id="{E287163C-76A3-4C7C-BBBE-715185339008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2" name="Rectangle 31">
            <a:hlinkClick r:id="rId34" action="ppaction://hlinksldjump"/>
            <a:extLst>
              <a:ext uri="{FF2B5EF4-FFF2-40B4-BE49-F238E27FC236}">
                <a16:creationId xmlns:a16="http://schemas.microsoft.com/office/drawing/2014/main" id="{0A3D71FF-DBB9-415A-B9EF-58E646E9C72E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4" name="Rectangle 33">
            <a:hlinkClick r:id="rId35" action="ppaction://hlinksldjump"/>
            <a:extLst>
              <a:ext uri="{FF2B5EF4-FFF2-40B4-BE49-F238E27FC236}">
                <a16:creationId xmlns:a16="http://schemas.microsoft.com/office/drawing/2014/main" id="{BCB5FB0B-F6BB-46C8-A71B-48F92FF2EF7C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0ECD125F-716C-47D5-8650-EE1D76960C3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>
                <a:latin typeface="Arial"/>
                <a:cs typeface="Arial"/>
              </a:rPr>
              <a:t>Dalton LeClair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8371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3" name="Content Placeholder 2" descr="Users">
            <a:extLst>
              <a:ext uri="{FF2B5EF4-FFF2-40B4-BE49-F238E27FC236}">
                <a16:creationId xmlns:a16="http://schemas.microsoft.com/office/drawing/2014/main" id="{C33B60CC-CB99-452D-8473-72F83A93EB5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6853" y="51327"/>
            <a:ext cx="659428" cy="659428"/>
          </a:xfr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4417C3FB-DFFD-4A54-8E4A-12669F2E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0450" y="717792"/>
            <a:ext cx="753575" cy="753575"/>
          </a:xfrm>
          <a:prstGeom prst="rect">
            <a:avLst/>
          </a:prstGeom>
        </p:spPr>
      </p:pic>
      <p:pic>
        <p:nvPicPr>
          <p:cNvPr id="13" name="Graphic 12" descr="Telescope">
            <a:extLst>
              <a:ext uri="{FF2B5EF4-FFF2-40B4-BE49-F238E27FC236}">
                <a16:creationId xmlns:a16="http://schemas.microsoft.com/office/drawing/2014/main" id="{FA17C244-F226-4F99-B4F6-A3620E0E9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9953" y="1413996"/>
            <a:ext cx="854568" cy="854568"/>
          </a:xfrm>
          <a:prstGeom prst="rect">
            <a:avLst/>
          </a:prstGeom>
        </p:spPr>
      </p:pic>
      <p:pic>
        <p:nvPicPr>
          <p:cNvPr id="14" name="Graphic 13" descr="Books">
            <a:extLst>
              <a:ext uri="{FF2B5EF4-FFF2-40B4-BE49-F238E27FC236}">
                <a16:creationId xmlns:a16="http://schemas.microsoft.com/office/drawing/2014/main" id="{1A0AFDDB-EFB1-4DC3-A6CE-3D9C73E97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5459" y="2282639"/>
            <a:ext cx="782216" cy="782216"/>
          </a:xfrm>
          <a:prstGeom prst="rect">
            <a:avLst/>
          </a:prstGeom>
        </p:spPr>
      </p:pic>
      <p:pic>
        <p:nvPicPr>
          <p:cNvPr id="18" name="Graphic 17" descr="Clipboard Checked">
            <a:extLst>
              <a:ext uri="{FF2B5EF4-FFF2-40B4-BE49-F238E27FC236}">
                <a16:creationId xmlns:a16="http://schemas.microsoft.com/office/drawing/2014/main" id="{A629F6D8-5CFF-415C-8AB9-E6016B2F4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6734" y="3126472"/>
            <a:ext cx="782217" cy="782217"/>
          </a:xfrm>
          <a:prstGeom prst="rect">
            <a:avLst/>
          </a:prstGeom>
        </p:spPr>
      </p:pic>
      <p:pic>
        <p:nvPicPr>
          <p:cNvPr id="21" name="Graphic 20" descr="Flowchart">
            <a:extLst>
              <a:ext uri="{FF2B5EF4-FFF2-40B4-BE49-F238E27FC236}">
                <a16:creationId xmlns:a16="http://schemas.microsoft.com/office/drawing/2014/main" id="{8A82A455-E2F3-4944-9F87-23B722BC9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99367" y="3998406"/>
            <a:ext cx="914400" cy="914400"/>
          </a:xfrm>
          <a:prstGeom prst="rect">
            <a:avLst/>
          </a:prstGeom>
        </p:spPr>
      </p:pic>
      <p:sp>
        <p:nvSpPr>
          <p:cNvPr id="22" name="Rectangle 21">
            <a:hlinkClick r:id="rId15" action="ppaction://hlinksldjump"/>
            <a:extLst>
              <a:ext uri="{FF2B5EF4-FFF2-40B4-BE49-F238E27FC236}">
                <a16:creationId xmlns:a16="http://schemas.microsoft.com/office/drawing/2014/main" id="{4EBEF92C-4C70-4799-AC89-AD88F5D7187E}"/>
              </a:ext>
            </a:extLst>
          </p:cNvPr>
          <p:cNvSpPr/>
          <p:nvPr/>
        </p:nvSpPr>
        <p:spPr>
          <a:xfrm>
            <a:off x="11326853" y="47602"/>
            <a:ext cx="638446" cy="6120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16" action="ppaction://hlinksldjump"/>
            <a:extLst>
              <a:ext uri="{FF2B5EF4-FFF2-40B4-BE49-F238E27FC236}">
                <a16:creationId xmlns:a16="http://schemas.microsoft.com/office/drawing/2014/main" id="{9082E63E-8AAE-461E-9896-040738742E5B}"/>
              </a:ext>
            </a:extLst>
          </p:cNvPr>
          <p:cNvSpPr/>
          <p:nvPr/>
        </p:nvSpPr>
        <p:spPr>
          <a:xfrm>
            <a:off x="11326853" y="742256"/>
            <a:ext cx="720822" cy="6891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17" action="ppaction://hlinksldjump"/>
            <a:extLst>
              <a:ext uri="{FF2B5EF4-FFF2-40B4-BE49-F238E27FC236}">
                <a16:creationId xmlns:a16="http://schemas.microsoft.com/office/drawing/2014/main" id="{7F9C734D-B6EC-449B-95FF-FD61B5E4837D}"/>
              </a:ext>
            </a:extLst>
          </p:cNvPr>
          <p:cNvSpPr/>
          <p:nvPr/>
        </p:nvSpPr>
        <p:spPr>
          <a:xfrm>
            <a:off x="11267431" y="1475268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18" action="ppaction://hlinksldjump"/>
            <a:extLst>
              <a:ext uri="{FF2B5EF4-FFF2-40B4-BE49-F238E27FC236}">
                <a16:creationId xmlns:a16="http://schemas.microsoft.com/office/drawing/2014/main" id="{A00C1201-7C09-4221-80BA-395ED02697CD}"/>
              </a:ext>
            </a:extLst>
          </p:cNvPr>
          <p:cNvSpPr/>
          <p:nvPr/>
        </p:nvSpPr>
        <p:spPr>
          <a:xfrm>
            <a:off x="11293967" y="2324224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B8DA81F0-21C4-438F-85AA-1487741963F6}"/>
              </a:ext>
            </a:extLst>
          </p:cNvPr>
          <p:cNvSpPr/>
          <p:nvPr/>
        </p:nvSpPr>
        <p:spPr>
          <a:xfrm>
            <a:off x="11263270" y="3164835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19" action="ppaction://hlinksldjump"/>
            <a:extLst>
              <a:ext uri="{FF2B5EF4-FFF2-40B4-BE49-F238E27FC236}">
                <a16:creationId xmlns:a16="http://schemas.microsoft.com/office/drawing/2014/main" id="{DE670A11-0454-4157-BF77-722C7F492290}"/>
              </a:ext>
            </a:extLst>
          </p:cNvPr>
          <p:cNvSpPr/>
          <p:nvPr/>
        </p:nvSpPr>
        <p:spPr>
          <a:xfrm>
            <a:off x="11194736" y="4095763"/>
            <a:ext cx="965001" cy="7822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DBB24-6CC9-4B64-9FC1-622030F58EB1}"/>
              </a:ext>
            </a:extLst>
          </p:cNvPr>
          <p:cNvSpPr txBox="1"/>
          <p:nvPr/>
        </p:nvSpPr>
        <p:spPr>
          <a:xfrm>
            <a:off x="617352" y="4877980"/>
            <a:ext cx="164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Stephen Brown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33579-F20F-4700-BECC-B3032C4E27C6}"/>
              </a:ext>
            </a:extLst>
          </p:cNvPr>
          <p:cNvSpPr txBox="1"/>
          <p:nvPr/>
        </p:nvSpPr>
        <p:spPr>
          <a:xfrm>
            <a:off x="2800357" y="4877980"/>
            <a:ext cx="138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James Evans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E60093-7080-491C-9DC1-E12690B36A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6" y="1898723"/>
            <a:ext cx="1518019" cy="2197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B891556-AA8A-4A51-A88A-905C2A29E3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2" y="1898724"/>
            <a:ext cx="1518019" cy="21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7843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Content Placeholder 2" descr="Users">
            <a:extLst>
              <a:ext uri="{FF2B5EF4-FFF2-40B4-BE49-F238E27FC236}">
                <a16:creationId xmlns:a16="http://schemas.microsoft.com/office/drawing/2014/main" id="{C33B60CC-CB99-452D-8473-72F83A93EB5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6853" y="51327"/>
            <a:ext cx="659428" cy="659428"/>
          </a:xfr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4417C3FB-DFFD-4A54-8E4A-12669F2E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0450" y="717792"/>
            <a:ext cx="753575" cy="753575"/>
          </a:xfrm>
          <a:prstGeom prst="rect">
            <a:avLst/>
          </a:prstGeom>
        </p:spPr>
      </p:pic>
      <p:pic>
        <p:nvPicPr>
          <p:cNvPr id="13" name="Graphic 12" descr="Telescope">
            <a:extLst>
              <a:ext uri="{FF2B5EF4-FFF2-40B4-BE49-F238E27FC236}">
                <a16:creationId xmlns:a16="http://schemas.microsoft.com/office/drawing/2014/main" id="{FA17C244-F226-4F99-B4F6-A3620E0E9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9953" y="1413996"/>
            <a:ext cx="854568" cy="854568"/>
          </a:xfrm>
          <a:prstGeom prst="rect">
            <a:avLst/>
          </a:prstGeom>
        </p:spPr>
      </p:pic>
      <p:pic>
        <p:nvPicPr>
          <p:cNvPr id="14" name="Graphic 13" descr="Books">
            <a:extLst>
              <a:ext uri="{FF2B5EF4-FFF2-40B4-BE49-F238E27FC236}">
                <a16:creationId xmlns:a16="http://schemas.microsoft.com/office/drawing/2014/main" id="{1A0AFDDB-EFB1-4DC3-A6CE-3D9C73E97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5459" y="2282639"/>
            <a:ext cx="782216" cy="782216"/>
          </a:xfrm>
          <a:prstGeom prst="rect">
            <a:avLst/>
          </a:prstGeom>
        </p:spPr>
      </p:pic>
      <p:pic>
        <p:nvPicPr>
          <p:cNvPr id="18" name="Graphic 17" descr="Clipboard Checked">
            <a:extLst>
              <a:ext uri="{FF2B5EF4-FFF2-40B4-BE49-F238E27FC236}">
                <a16:creationId xmlns:a16="http://schemas.microsoft.com/office/drawing/2014/main" id="{A629F6D8-5CFF-415C-8AB9-E6016B2F4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6734" y="3126472"/>
            <a:ext cx="782217" cy="782217"/>
          </a:xfrm>
          <a:prstGeom prst="rect">
            <a:avLst/>
          </a:prstGeom>
        </p:spPr>
      </p:pic>
      <p:pic>
        <p:nvPicPr>
          <p:cNvPr id="21" name="Graphic 20" descr="Flowchart">
            <a:extLst>
              <a:ext uri="{FF2B5EF4-FFF2-40B4-BE49-F238E27FC236}">
                <a16:creationId xmlns:a16="http://schemas.microsoft.com/office/drawing/2014/main" id="{8A82A455-E2F3-4944-9F87-23B722BC9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99367" y="3998406"/>
            <a:ext cx="914400" cy="914400"/>
          </a:xfrm>
          <a:prstGeom prst="rect">
            <a:avLst/>
          </a:prstGeom>
        </p:spPr>
      </p:pic>
      <p:sp>
        <p:nvSpPr>
          <p:cNvPr id="22" name="Rectangle 21">
            <a:hlinkClick r:id="rId15" action="ppaction://hlinksldjump"/>
            <a:extLst>
              <a:ext uri="{FF2B5EF4-FFF2-40B4-BE49-F238E27FC236}">
                <a16:creationId xmlns:a16="http://schemas.microsoft.com/office/drawing/2014/main" id="{4EBEF92C-4C70-4799-AC89-AD88F5D7187E}"/>
              </a:ext>
            </a:extLst>
          </p:cNvPr>
          <p:cNvSpPr/>
          <p:nvPr/>
        </p:nvSpPr>
        <p:spPr>
          <a:xfrm>
            <a:off x="11326853" y="47602"/>
            <a:ext cx="638446" cy="6120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16" action="ppaction://hlinksldjump"/>
            <a:extLst>
              <a:ext uri="{FF2B5EF4-FFF2-40B4-BE49-F238E27FC236}">
                <a16:creationId xmlns:a16="http://schemas.microsoft.com/office/drawing/2014/main" id="{9082E63E-8AAE-461E-9896-040738742E5B}"/>
              </a:ext>
            </a:extLst>
          </p:cNvPr>
          <p:cNvSpPr/>
          <p:nvPr/>
        </p:nvSpPr>
        <p:spPr>
          <a:xfrm>
            <a:off x="11326853" y="742256"/>
            <a:ext cx="720822" cy="6891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17" action="ppaction://hlinksldjump"/>
            <a:extLst>
              <a:ext uri="{FF2B5EF4-FFF2-40B4-BE49-F238E27FC236}">
                <a16:creationId xmlns:a16="http://schemas.microsoft.com/office/drawing/2014/main" id="{7F9C734D-B6EC-449B-95FF-FD61B5E4837D}"/>
              </a:ext>
            </a:extLst>
          </p:cNvPr>
          <p:cNvSpPr/>
          <p:nvPr/>
        </p:nvSpPr>
        <p:spPr>
          <a:xfrm>
            <a:off x="11267431" y="1475268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18" action="ppaction://hlinksldjump"/>
            <a:extLst>
              <a:ext uri="{FF2B5EF4-FFF2-40B4-BE49-F238E27FC236}">
                <a16:creationId xmlns:a16="http://schemas.microsoft.com/office/drawing/2014/main" id="{A00C1201-7C09-4221-80BA-395ED02697CD}"/>
              </a:ext>
            </a:extLst>
          </p:cNvPr>
          <p:cNvSpPr/>
          <p:nvPr/>
        </p:nvSpPr>
        <p:spPr>
          <a:xfrm>
            <a:off x="11293967" y="2324224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B8DA81F0-21C4-438F-85AA-1487741963F6}"/>
              </a:ext>
            </a:extLst>
          </p:cNvPr>
          <p:cNvSpPr/>
          <p:nvPr/>
        </p:nvSpPr>
        <p:spPr>
          <a:xfrm>
            <a:off x="11263270" y="3164835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19" action="ppaction://hlinksldjump"/>
            <a:extLst>
              <a:ext uri="{FF2B5EF4-FFF2-40B4-BE49-F238E27FC236}">
                <a16:creationId xmlns:a16="http://schemas.microsoft.com/office/drawing/2014/main" id="{DE670A11-0454-4157-BF77-722C7F492290}"/>
              </a:ext>
            </a:extLst>
          </p:cNvPr>
          <p:cNvSpPr/>
          <p:nvPr/>
        </p:nvSpPr>
        <p:spPr>
          <a:xfrm>
            <a:off x="11194736" y="4095763"/>
            <a:ext cx="965001" cy="7822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FD399F1-3887-4FCB-B9FE-0C5506B93B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4767" y="1898724"/>
            <a:ext cx="1518019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DBB24-6CC9-4B64-9FC1-622030F58EB1}"/>
              </a:ext>
            </a:extLst>
          </p:cNvPr>
          <p:cNvSpPr txBox="1"/>
          <p:nvPr/>
        </p:nvSpPr>
        <p:spPr>
          <a:xfrm>
            <a:off x="617352" y="4877980"/>
            <a:ext cx="164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Stephen Brown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33579-F20F-4700-BECC-B3032C4E27C6}"/>
              </a:ext>
            </a:extLst>
          </p:cNvPr>
          <p:cNvSpPr txBox="1"/>
          <p:nvPr/>
        </p:nvSpPr>
        <p:spPr>
          <a:xfrm>
            <a:off x="2800357" y="4877980"/>
            <a:ext cx="138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James Evans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E42AD-93DC-4460-ABDB-29BE214EFCD5}"/>
              </a:ext>
            </a:extLst>
          </p:cNvPr>
          <p:cNvSpPr txBox="1"/>
          <p:nvPr/>
        </p:nvSpPr>
        <p:spPr>
          <a:xfrm>
            <a:off x="4723813" y="4877980"/>
            <a:ext cx="180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Dalton LeClair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E60093-7080-491C-9DC1-E12690B36A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6" y="1898723"/>
            <a:ext cx="1518019" cy="2197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B891556-AA8A-4A51-A88A-905C2A29E3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2" y="1898724"/>
            <a:ext cx="1518019" cy="21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5818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" name="Content Placeholder 2" descr="Users">
            <a:extLst>
              <a:ext uri="{FF2B5EF4-FFF2-40B4-BE49-F238E27FC236}">
                <a16:creationId xmlns:a16="http://schemas.microsoft.com/office/drawing/2014/main" id="{C33B60CC-CB99-452D-8473-72F83A93EB5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6853" y="51327"/>
            <a:ext cx="659428" cy="659428"/>
          </a:xfrm>
        </p:spPr>
      </p:pic>
      <p:pic>
        <p:nvPicPr>
          <p:cNvPr id="10" name="Graphic 9" descr="Rocket">
            <a:extLst>
              <a:ext uri="{FF2B5EF4-FFF2-40B4-BE49-F238E27FC236}">
                <a16:creationId xmlns:a16="http://schemas.microsoft.com/office/drawing/2014/main" id="{4417C3FB-DFFD-4A54-8E4A-12669F2EE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0450" y="717792"/>
            <a:ext cx="753575" cy="753575"/>
          </a:xfrm>
          <a:prstGeom prst="rect">
            <a:avLst/>
          </a:prstGeom>
        </p:spPr>
      </p:pic>
      <p:pic>
        <p:nvPicPr>
          <p:cNvPr id="13" name="Graphic 12" descr="Telescope">
            <a:extLst>
              <a:ext uri="{FF2B5EF4-FFF2-40B4-BE49-F238E27FC236}">
                <a16:creationId xmlns:a16="http://schemas.microsoft.com/office/drawing/2014/main" id="{FA17C244-F226-4F99-B4F6-A3620E0E9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9953" y="1413996"/>
            <a:ext cx="854568" cy="854568"/>
          </a:xfrm>
          <a:prstGeom prst="rect">
            <a:avLst/>
          </a:prstGeom>
        </p:spPr>
      </p:pic>
      <p:pic>
        <p:nvPicPr>
          <p:cNvPr id="14" name="Graphic 13" descr="Books">
            <a:extLst>
              <a:ext uri="{FF2B5EF4-FFF2-40B4-BE49-F238E27FC236}">
                <a16:creationId xmlns:a16="http://schemas.microsoft.com/office/drawing/2014/main" id="{1A0AFDDB-EFB1-4DC3-A6CE-3D9C73E97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5459" y="2282639"/>
            <a:ext cx="782216" cy="782216"/>
          </a:xfrm>
          <a:prstGeom prst="rect">
            <a:avLst/>
          </a:prstGeom>
        </p:spPr>
      </p:pic>
      <p:pic>
        <p:nvPicPr>
          <p:cNvPr id="18" name="Graphic 17" descr="Clipboard Checked">
            <a:extLst>
              <a:ext uri="{FF2B5EF4-FFF2-40B4-BE49-F238E27FC236}">
                <a16:creationId xmlns:a16="http://schemas.microsoft.com/office/drawing/2014/main" id="{A629F6D8-5CFF-415C-8AB9-E6016B2F4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6734" y="3126472"/>
            <a:ext cx="782217" cy="782217"/>
          </a:xfrm>
          <a:prstGeom prst="rect">
            <a:avLst/>
          </a:prstGeom>
        </p:spPr>
      </p:pic>
      <p:pic>
        <p:nvPicPr>
          <p:cNvPr id="21" name="Graphic 20" descr="Flowchart">
            <a:extLst>
              <a:ext uri="{FF2B5EF4-FFF2-40B4-BE49-F238E27FC236}">
                <a16:creationId xmlns:a16="http://schemas.microsoft.com/office/drawing/2014/main" id="{8A82A455-E2F3-4944-9F87-23B722BC9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99367" y="3998406"/>
            <a:ext cx="914400" cy="914400"/>
          </a:xfrm>
          <a:prstGeom prst="rect">
            <a:avLst/>
          </a:prstGeom>
        </p:spPr>
      </p:pic>
      <p:sp>
        <p:nvSpPr>
          <p:cNvPr id="22" name="Rectangle 21">
            <a:hlinkClick r:id="rId15" action="ppaction://hlinksldjump"/>
            <a:extLst>
              <a:ext uri="{FF2B5EF4-FFF2-40B4-BE49-F238E27FC236}">
                <a16:creationId xmlns:a16="http://schemas.microsoft.com/office/drawing/2014/main" id="{4EBEF92C-4C70-4799-AC89-AD88F5D7187E}"/>
              </a:ext>
            </a:extLst>
          </p:cNvPr>
          <p:cNvSpPr/>
          <p:nvPr/>
        </p:nvSpPr>
        <p:spPr>
          <a:xfrm>
            <a:off x="11326853" y="47602"/>
            <a:ext cx="638446" cy="61208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3" name="Rectangle 22">
            <a:hlinkClick r:id="rId16" action="ppaction://hlinksldjump"/>
            <a:extLst>
              <a:ext uri="{FF2B5EF4-FFF2-40B4-BE49-F238E27FC236}">
                <a16:creationId xmlns:a16="http://schemas.microsoft.com/office/drawing/2014/main" id="{9082E63E-8AAE-461E-9896-040738742E5B}"/>
              </a:ext>
            </a:extLst>
          </p:cNvPr>
          <p:cNvSpPr/>
          <p:nvPr/>
        </p:nvSpPr>
        <p:spPr>
          <a:xfrm>
            <a:off x="11326853" y="742256"/>
            <a:ext cx="720822" cy="6891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hlinkClick r:id="rId17" action="ppaction://hlinksldjump"/>
            <a:extLst>
              <a:ext uri="{FF2B5EF4-FFF2-40B4-BE49-F238E27FC236}">
                <a16:creationId xmlns:a16="http://schemas.microsoft.com/office/drawing/2014/main" id="{7F9C734D-B6EC-449B-95FF-FD61B5E4837D}"/>
              </a:ext>
            </a:extLst>
          </p:cNvPr>
          <p:cNvSpPr/>
          <p:nvPr/>
        </p:nvSpPr>
        <p:spPr>
          <a:xfrm>
            <a:off x="11267431" y="1475268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Rectangle 26">
            <a:hlinkClick r:id="rId18" action="ppaction://hlinksldjump"/>
            <a:extLst>
              <a:ext uri="{FF2B5EF4-FFF2-40B4-BE49-F238E27FC236}">
                <a16:creationId xmlns:a16="http://schemas.microsoft.com/office/drawing/2014/main" id="{A00C1201-7C09-4221-80BA-395ED02697CD}"/>
              </a:ext>
            </a:extLst>
          </p:cNvPr>
          <p:cNvSpPr/>
          <p:nvPr/>
        </p:nvSpPr>
        <p:spPr>
          <a:xfrm>
            <a:off x="11293967" y="2324224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B8DA81F0-21C4-438F-85AA-1487741963F6}"/>
              </a:ext>
            </a:extLst>
          </p:cNvPr>
          <p:cNvSpPr/>
          <p:nvPr/>
        </p:nvSpPr>
        <p:spPr>
          <a:xfrm>
            <a:off x="11263270" y="3164835"/>
            <a:ext cx="786594" cy="73814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1" name="Rectangle 30">
            <a:hlinkClick r:id="rId19" action="ppaction://hlinksldjump"/>
            <a:extLst>
              <a:ext uri="{FF2B5EF4-FFF2-40B4-BE49-F238E27FC236}">
                <a16:creationId xmlns:a16="http://schemas.microsoft.com/office/drawing/2014/main" id="{DE670A11-0454-4157-BF77-722C7F492290}"/>
              </a:ext>
            </a:extLst>
          </p:cNvPr>
          <p:cNvSpPr/>
          <p:nvPr/>
        </p:nvSpPr>
        <p:spPr>
          <a:xfrm>
            <a:off x="11194736" y="4095763"/>
            <a:ext cx="965001" cy="7822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2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FD399F1-3887-4FCB-B9FE-0C5506B93B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34767" y="1898724"/>
            <a:ext cx="1518019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7AE396D-1902-4290-BB81-85E77304491B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0254" t="-80" r="11370" b="80"/>
          <a:stretch/>
        </p:blipFill>
        <p:spPr>
          <a:xfrm>
            <a:off x="7069656" y="1898723"/>
            <a:ext cx="1518019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FDBB24-6CC9-4B64-9FC1-622030F58EB1}"/>
              </a:ext>
            </a:extLst>
          </p:cNvPr>
          <p:cNvSpPr txBox="1"/>
          <p:nvPr/>
        </p:nvSpPr>
        <p:spPr>
          <a:xfrm>
            <a:off x="617352" y="4877980"/>
            <a:ext cx="164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Stephen Brown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33579-F20F-4700-BECC-B3032C4E27C6}"/>
              </a:ext>
            </a:extLst>
          </p:cNvPr>
          <p:cNvSpPr txBox="1"/>
          <p:nvPr/>
        </p:nvSpPr>
        <p:spPr>
          <a:xfrm>
            <a:off x="2800357" y="4877980"/>
            <a:ext cx="138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James Evans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5E42AD-93DC-4460-ABDB-29BE214EFCD5}"/>
              </a:ext>
            </a:extLst>
          </p:cNvPr>
          <p:cNvSpPr txBox="1"/>
          <p:nvPr/>
        </p:nvSpPr>
        <p:spPr>
          <a:xfrm>
            <a:off x="4723813" y="4877980"/>
            <a:ext cx="180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Dalton LeClair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9F429-3EF2-490C-ACDF-E015BE7C5EF2}"/>
              </a:ext>
            </a:extLst>
          </p:cNvPr>
          <p:cNvSpPr txBox="1"/>
          <p:nvPr/>
        </p:nvSpPr>
        <p:spPr>
          <a:xfrm>
            <a:off x="6989364" y="4877980"/>
            <a:ext cx="167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</a:rPr>
              <a:t>Jake Seaman</a:t>
            </a:r>
          </a:p>
          <a:p>
            <a:pPr algn="ctr"/>
            <a:r>
              <a:rPr lang="en-US">
                <a:latin typeface="Arial" panose="020B0604020202020204" pitchFamily="34" charset="0"/>
              </a:rPr>
              <a:t>***Engineer</a:t>
            </a:r>
          </a:p>
        </p:txBody>
      </p:sp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E60093-7080-491C-9DC1-E12690B36A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56" y="1898723"/>
            <a:ext cx="1518019" cy="2197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B891556-AA8A-4A51-A88A-905C2A29E3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2" y="1898724"/>
            <a:ext cx="1518019" cy="2197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0849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9AA7E-CB20-4C77-8F4A-3C06B8F3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Shapes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4462-2FC3-4B5F-BABF-B2E83FA17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E4777B-26F0-48A5-A1D1-691D803CB8B3}"/>
              </a:ext>
            </a:extLst>
          </p:cNvPr>
          <p:cNvGrpSpPr/>
          <p:nvPr/>
        </p:nvGrpSpPr>
        <p:grpSpPr>
          <a:xfrm>
            <a:off x="602984" y="1449866"/>
            <a:ext cx="10321146" cy="4338886"/>
            <a:chOff x="602984" y="1670586"/>
            <a:chExt cx="10321146" cy="4338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6D4948-37C8-41FB-AAE7-E8E593D15E17}"/>
                </a:ext>
              </a:extLst>
            </p:cNvPr>
            <p:cNvSpPr/>
            <p:nvPr/>
          </p:nvSpPr>
          <p:spPr>
            <a:xfrm>
              <a:off x="606669" y="2606943"/>
              <a:ext cx="1676400" cy="4572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Summary Box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B19C75B-F5BA-42A5-98FC-8098B5F0509D}"/>
                </a:ext>
              </a:extLst>
            </p:cNvPr>
            <p:cNvCxnSpPr/>
            <p:nvPr/>
          </p:nvCxnSpPr>
          <p:spPr>
            <a:xfrm>
              <a:off x="602984" y="36576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72325E-A2DD-4B3D-9EA2-ACF3869B2980}"/>
                </a:ext>
              </a:extLst>
            </p:cNvPr>
            <p:cNvSpPr/>
            <p:nvPr/>
          </p:nvSpPr>
          <p:spPr>
            <a:xfrm>
              <a:off x="602984" y="4438651"/>
              <a:ext cx="7620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9255DE-7C1F-4F3B-BD5A-D83AAACC2730}"/>
                </a:ext>
              </a:extLst>
            </p:cNvPr>
            <p:cNvCxnSpPr/>
            <p:nvPr/>
          </p:nvCxnSpPr>
          <p:spPr>
            <a:xfrm>
              <a:off x="602984" y="4114800"/>
              <a:ext cx="914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3EAAC-E19B-4C87-83A2-2A1D2E6ACB20}"/>
                </a:ext>
              </a:extLst>
            </p:cNvPr>
            <p:cNvSpPr/>
            <p:nvPr/>
          </p:nvSpPr>
          <p:spPr>
            <a:xfrm>
              <a:off x="602984" y="1670586"/>
              <a:ext cx="685800" cy="685800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9F974E-80EE-4D7D-822C-C6B3DB671DD0}"/>
                </a:ext>
              </a:extLst>
            </p:cNvPr>
            <p:cNvSpPr/>
            <p:nvPr/>
          </p:nvSpPr>
          <p:spPr>
            <a:xfrm>
              <a:off x="602984" y="5323672"/>
              <a:ext cx="6858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F75824-1E9F-4AE7-BE90-3E777C4DE59D}"/>
                </a:ext>
              </a:extLst>
            </p:cNvPr>
            <p:cNvSpPr/>
            <p:nvPr/>
          </p:nvSpPr>
          <p:spPr>
            <a:xfrm>
              <a:off x="5257800" y="5258151"/>
              <a:ext cx="685800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7ACD1-261F-46E2-AD7C-B55443653F5A}"/>
                </a:ext>
              </a:extLst>
            </p:cNvPr>
            <p:cNvSpPr txBox="1"/>
            <p:nvPr/>
          </p:nvSpPr>
          <p:spPr>
            <a:xfrm>
              <a:off x="5257800" y="2606943"/>
              <a:ext cx="1352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</a:rPr>
                <a:t>Text box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BFD611-8B84-49E9-9AF7-600638FE30AE}"/>
                </a:ext>
              </a:extLst>
            </p:cNvPr>
            <p:cNvSpPr txBox="1"/>
            <p:nvPr/>
          </p:nvSpPr>
          <p:spPr>
            <a:xfrm>
              <a:off x="8839200" y="2606943"/>
              <a:ext cx="2084930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</a:rPr>
                <a:t>Outlined</a:t>
              </a:r>
              <a:r>
                <a:rPr lang="en-US">
                  <a:latin typeface="Arial" panose="020B0604020202020204" pitchFamily="34" charset="0"/>
                </a:rPr>
                <a:t> Text Box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C82D91-488E-4E1A-82B0-10ABA4B9E597}"/>
                </a:ext>
              </a:extLst>
            </p:cNvPr>
            <p:cNvCxnSpPr/>
            <p:nvPr/>
          </p:nvCxnSpPr>
          <p:spPr>
            <a:xfrm flipV="1">
              <a:off x="602984" y="32766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CE5654-6189-40ED-BD8C-C61235EAA5D9}"/>
                </a:ext>
              </a:extLst>
            </p:cNvPr>
            <p:cNvCxnSpPr/>
            <p:nvPr/>
          </p:nvCxnSpPr>
          <p:spPr>
            <a:xfrm>
              <a:off x="5257800" y="36108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EFD6CF-E437-44EE-A616-A028A876DCC4}"/>
                </a:ext>
              </a:extLst>
            </p:cNvPr>
            <p:cNvSpPr/>
            <p:nvPr/>
          </p:nvSpPr>
          <p:spPr>
            <a:xfrm>
              <a:off x="5257800" y="4391880"/>
              <a:ext cx="762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CF3755-3CA6-4320-BE01-4069C77CA0C5}"/>
                </a:ext>
              </a:extLst>
            </p:cNvPr>
            <p:cNvCxnSpPr/>
            <p:nvPr/>
          </p:nvCxnSpPr>
          <p:spPr>
            <a:xfrm>
              <a:off x="5257800" y="4068029"/>
              <a:ext cx="914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251-44F2-4F31-BBFE-D35D792AC405}"/>
                </a:ext>
              </a:extLst>
            </p:cNvPr>
            <p:cNvCxnSpPr/>
            <p:nvPr/>
          </p:nvCxnSpPr>
          <p:spPr>
            <a:xfrm flipV="1">
              <a:off x="5257800" y="3229829"/>
              <a:ext cx="914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8E697-72CF-49D4-B59F-9B815737F65C}"/>
                </a:ext>
              </a:extLst>
            </p:cNvPr>
            <p:cNvSpPr/>
            <p:nvPr/>
          </p:nvSpPr>
          <p:spPr>
            <a:xfrm>
              <a:off x="8839200" y="5279738"/>
              <a:ext cx="685800" cy="6858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CD504C-28ED-488B-8C7A-A21B82370428}"/>
                </a:ext>
              </a:extLst>
            </p:cNvPr>
            <p:cNvCxnSpPr/>
            <p:nvPr/>
          </p:nvCxnSpPr>
          <p:spPr>
            <a:xfrm>
              <a:off x="8839200" y="36324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16AAAD-A5C6-4366-A860-DF326E7AC0A9}"/>
                </a:ext>
              </a:extLst>
            </p:cNvPr>
            <p:cNvSpPr/>
            <p:nvPr/>
          </p:nvSpPr>
          <p:spPr>
            <a:xfrm>
              <a:off x="8839200" y="4413467"/>
              <a:ext cx="762000" cy="6858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4BBFEC-5450-477C-AEA9-B16DFD4BF4AD}"/>
                </a:ext>
              </a:extLst>
            </p:cNvPr>
            <p:cNvCxnSpPr/>
            <p:nvPr/>
          </p:nvCxnSpPr>
          <p:spPr>
            <a:xfrm>
              <a:off x="8839200" y="4089616"/>
              <a:ext cx="914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FE2FB0-EA66-474C-9B1F-3C03B1587AE3}"/>
                </a:ext>
              </a:extLst>
            </p:cNvPr>
            <p:cNvCxnSpPr/>
            <p:nvPr/>
          </p:nvCxnSpPr>
          <p:spPr>
            <a:xfrm flipV="1">
              <a:off x="8839200" y="3251416"/>
              <a:ext cx="9144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7024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8ADFE8-C13D-40A5-BD5F-0F1A16CF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Logos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E16D-4AD1-44B8-9681-5418B40F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A222A-970D-49DE-8905-5690FCFEDCF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DFDB3-07A6-49E5-A2D7-E0C64FD48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9" y="1513727"/>
            <a:ext cx="2636515" cy="295265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885E9-F710-4001-8722-B7BF26FD7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33" y="3529950"/>
            <a:ext cx="4936265" cy="766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2C108-FE91-4B99-9B3D-DD29356F3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3" b="98077" l="3394" r="99095">
                        <a14:foregroundMark x1="24410" y1="8781" x2="29412" y2="9135"/>
                        <a14:foregroundMark x1="28054" y1="4327" x2="27376" y2="4327"/>
                        <a14:foregroundMark x1="85520" y1="35096" x2="67421" y2="19471"/>
                        <a14:foregroundMark x1="67195" y1="25721" x2="66063" y2="27163"/>
                        <a14:foregroundMark x1="66516" y1="29327" x2="66516" y2="29327"/>
                        <a14:foregroundMark x1="61086" y1="13462" x2="61086" y2="13462"/>
                        <a14:foregroundMark x1="65837" y1="10096" x2="66968" y2="9615"/>
                        <a14:foregroundMark x1="69231" y1="8894" x2="78281" y2="9856"/>
                        <a14:foregroundMark x1="71493" y1="6731" x2="90045" y2="5288"/>
                        <a14:foregroundMark x1="80090" y1="8654" x2="93665" y2="18510"/>
                        <a14:foregroundMark x1="93665" y1="18510" x2="91176" y2="36779"/>
                        <a14:foregroundMark x1="91176" y1="36779" x2="74021" y2="45665"/>
                        <a14:foregroundMark x1="72267" y1="45486" x2="59634" y2="35068"/>
                        <a14:foregroundMark x1="58596" y1="31604" x2="65385" y2="11058"/>
                        <a14:foregroundMark x1="83032" y1="8654" x2="86652" y2="13221"/>
                        <a14:foregroundMark x1="78733" y1="16346" x2="79186" y2="16827"/>
                        <a14:foregroundMark x1="85520" y1="8173" x2="95475" y2="22596"/>
                        <a14:foregroundMark x1="95475" y1="22596" x2="94118" y2="36538"/>
                        <a14:foregroundMark x1="58824" y1="30769" x2="60860" y2="18029"/>
                        <a14:foregroundMark x1="59955" y1="10096" x2="61086" y2="9615"/>
                        <a14:foregroundMark x1="61765" y1="8413" x2="77149" y2="2644"/>
                        <a14:foregroundMark x1="77149" y1="2644" x2="82805" y2="4087"/>
                        <a14:foregroundMark x1="88235" y1="6971" x2="97511" y2="21635"/>
                        <a14:foregroundMark x1="97511" y1="21635" x2="97964" y2="26442"/>
                        <a14:foregroundMark x1="97738" y1="24519" x2="94796" y2="40385"/>
                        <a14:foregroundMark x1="56561" y1="18269" x2="56874" y2="30722"/>
                        <a14:foregroundMark x1="57149" y1="36438" x2="66331" y2="45987"/>
                        <a14:foregroundMark x1="79277" y1="49281" x2="85068" y2="49760"/>
                        <a14:foregroundMark x1="85068" y1="49760" x2="92081" y2="43269"/>
                        <a14:foregroundMark x1="54525" y1="21635" x2="54525" y2="21635"/>
                        <a14:foregroundMark x1="54525" y1="21635" x2="54525" y2="21635"/>
                        <a14:foregroundMark x1="54072" y1="23558" x2="54072" y2="23558"/>
                        <a14:foregroundMark x1="54072" y1="23558" x2="54072" y2="23558"/>
                        <a14:foregroundMark x1="77828" y1="26683" x2="77828" y2="26683"/>
                        <a14:foregroundMark x1="77828" y1="26683" x2="77828" y2="26683"/>
                        <a14:foregroundMark x1="82353" y1="21875" x2="82353" y2="21875"/>
                        <a14:foregroundMark x1="82353" y1="21875" x2="82353" y2="21875"/>
                        <a14:foregroundMark x1="84163" y1="20913" x2="84163" y2="20913"/>
                        <a14:foregroundMark x1="84163" y1="20913" x2="84163" y2="20913"/>
                        <a14:foregroundMark x1="84163" y1="20913" x2="84163" y2="20913"/>
                        <a14:foregroundMark x1="84163" y1="20913" x2="84163" y2="20913"/>
                        <a14:foregroundMark x1="76244" y1="35817" x2="79638" y2="24519"/>
                        <a14:foregroundMark x1="68326" y1="16587" x2="77376" y2="20433"/>
                        <a14:foregroundMark x1="68778" y1="16587" x2="85747" y2="17788"/>
                        <a14:foregroundMark x1="85747" y1="17788" x2="85973" y2="18269"/>
                        <a14:foregroundMark x1="85973" y1="19471" x2="85294" y2="32933"/>
                        <a14:foregroundMark x1="76244" y1="37019" x2="67195" y2="31250"/>
                        <a14:foregroundMark x1="54072" y1="26442" x2="54072" y2="26442"/>
                        <a14:foregroundMark x1="4299" y1="65625" x2="4299" y2="65625"/>
                        <a14:foregroundMark x1="4299" y1="65625" x2="4299" y2="65625"/>
                        <a14:foregroundMark x1="9276" y1="67308" x2="9276" y2="67308"/>
                        <a14:foregroundMark x1="9276" y1="67308" x2="9276" y2="67308"/>
                        <a14:foregroundMark x1="8145" y1="60337" x2="8145" y2="60337"/>
                        <a14:foregroundMark x1="8145" y1="60337" x2="8145" y2="60337"/>
                        <a14:foregroundMark x1="19005" y1="67308" x2="19005" y2="67308"/>
                        <a14:foregroundMark x1="19005" y1="67308" x2="19005" y2="67308"/>
                        <a14:foregroundMark x1="17647" y1="62260" x2="17647" y2="62260"/>
                        <a14:foregroundMark x1="17647" y1="62260" x2="17647" y2="62260"/>
                        <a14:foregroundMark x1="21719" y1="74038" x2="21719" y2="74038"/>
                        <a14:foregroundMark x1="21719" y1="74038" x2="21719" y2="74038"/>
                        <a14:foregroundMark x1="13575" y1="70192" x2="13575" y2="70192"/>
                        <a14:foregroundMark x1="13575" y1="70192" x2="13575" y2="70192"/>
                        <a14:foregroundMark x1="30543" y1="68029" x2="30543" y2="68029"/>
                        <a14:foregroundMark x1="30543" y1="68029" x2="30543" y2="68029"/>
                        <a14:foregroundMark x1="27828" y1="63942" x2="27828" y2="63942"/>
                        <a14:foregroundMark x1="27828" y1="63942" x2="27828" y2="63942"/>
                        <a14:foregroundMark x1="26471" y1="69712" x2="26471" y2="69712"/>
                        <a14:foregroundMark x1="26471" y1="69712" x2="26471" y2="69712"/>
                        <a14:foregroundMark x1="32127" y1="71875" x2="32127" y2="71875"/>
                        <a14:foregroundMark x1="32127" y1="71875" x2="32127" y2="71875"/>
                        <a14:foregroundMark x1="38462" y1="62260" x2="38462" y2="62260"/>
                        <a14:foregroundMark x1="38462" y1="62260" x2="38462" y2="62260"/>
                        <a14:foregroundMark x1="35747" y1="67308" x2="35747" y2="67308"/>
                        <a14:foregroundMark x1="35747" y1="67308" x2="35747" y2="67308"/>
                        <a14:foregroundMark x1="34615" y1="69471" x2="34615" y2="69471"/>
                        <a14:foregroundMark x1="34615" y1="69471" x2="34615" y2="69471"/>
                        <a14:foregroundMark x1="44796" y1="61779" x2="44796" y2="61779"/>
                        <a14:foregroundMark x1="44796" y1="61779" x2="44796" y2="61779"/>
                        <a14:foregroundMark x1="46606" y1="61058" x2="46606" y2="61058"/>
                        <a14:foregroundMark x1="46606" y1="61058" x2="46606" y2="61058"/>
                        <a14:foregroundMark x1="45023" y1="67788" x2="45023" y2="67788"/>
                        <a14:foregroundMark x1="45023" y1="67788" x2="45023" y2="67788"/>
                        <a14:foregroundMark x1="55204" y1="60337" x2="55204" y2="60337"/>
                        <a14:foregroundMark x1="55204" y1="60337" x2="55204" y2="60337"/>
                        <a14:foregroundMark x1="60860" y1="68510" x2="60860" y2="68510"/>
                        <a14:foregroundMark x1="60860" y1="68510" x2="60860" y2="68510"/>
                        <a14:foregroundMark x1="66742" y1="61058" x2="66742" y2="61058"/>
                        <a14:foregroundMark x1="66742" y1="61058" x2="66742" y2="61058"/>
                        <a14:foregroundMark x1="73529" y1="61058" x2="73529" y2="61058"/>
                        <a14:foregroundMark x1="73529" y1="61058" x2="73529" y2="61058"/>
                        <a14:foregroundMark x1="71946" y1="60817" x2="71946" y2="60817"/>
                        <a14:foregroundMark x1="66516" y1="68990" x2="66516" y2="68990"/>
                        <a14:foregroundMark x1="83032" y1="60337" x2="83032" y2="60337"/>
                        <a14:foregroundMark x1="76697" y1="72356" x2="76697" y2="72356"/>
                        <a14:foregroundMark x1="79412" y1="65865" x2="79412" y2="65865"/>
                        <a14:foregroundMark x1="81222" y1="59856" x2="81222" y2="59856"/>
                        <a14:foregroundMark x1="87104" y1="60577" x2="87104" y2="60577"/>
                        <a14:foregroundMark x1="89593" y1="60096" x2="89593" y2="60096"/>
                        <a14:foregroundMark x1="96154" y1="60337" x2="96154" y2="60337"/>
                        <a14:foregroundMark x1="99095" y1="60577" x2="99095" y2="60577"/>
                        <a14:foregroundMark x1="92534" y1="74279" x2="92534" y2="74279"/>
                        <a14:foregroundMark x1="97285" y1="63942" x2="97285" y2="63942"/>
                        <a14:foregroundMark x1="97285" y1="68510" x2="97285" y2="68510"/>
                        <a14:foregroundMark x1="10407" y1="80529" x2="10407" y2="80529"/>
                        <a14:foregroundMark x1="4299" y1="80048" x2="4299" y2="80048"/>
                        <a14:foregroundMark x1="4072" y1="92308" x2="4072" y2="92308"/>
                        <a14:foregroundMark x1="4072" y1="92308" x2="4072" y2="92308"/>
                        <a14:foregroundMark x1="12217" y1="92548" x2="12217" y2="92548"/>
                        <a14:foregroundMark x1="15837" y1="86058" x2="15837" y2="86058"/>
                        <a14:foregroundMark x1="21267" y1="86538" x2="21267" y2="86538"/>
                        <a14:foregroundMark x1="33484" y1="86538" x2="33484" y2="86538"/>
                        <a14:foregroundMark x1="26244" y1="87740" x2="26244" y2="87740"/>
                        <a14:foregroundMark x1="26244" y1="93750" x2="26244" y2="93750"/>
                        <a14:foregroundMark x1="26244" y1="92788" x2="26244" y2="92788"/>
                        <a14:foregroundMark x1="31222" y1="94231" x2="31222" y2="94231"/>
                        <a14:foregroundMark x1="32353" y1="94712" x2="32353" y2="94712"/>
                        <a14:foregroundMark x1="25792" y1="97596" x2="25792" y2="97596"/>
                        <a14:foregroundMark x1="36199" y1="81731" x2="36199" y2="81731"/>
                        <a14:foregroundMark x1="36652" y1="88942" x2="36652" y2="88942"/>
                        <a14:foregroundMark x1="36652" y1="88942" x2="36652" y2="88942"/>
                        <a14:foregroundMark x1="42308" y1="86058" x2="42308" y2="86058"/>
                        <a14:foregroundMark x1="47964" y1="87019" x2="47964" y2="87019"/>
                        <a14:foregroundMark x1="51810" y1="89904" x2="51810" y2="89904"/>
                        <a14:foregroundMark x1="56335" y1="93750" x2="56335" y2="93750"/>
                        <a14:foregroundMark x1="59729" y1="90385" x2="59729" y2="90385"/>
                        <a14:foregroundMark x1="68778" y1="86058" x2="68778" y2="86058"/>
                        <a14:foregroundMark x1="72398" y1="86058" x2="72398" y2="86058"/>
                        <a14:foregroundMark x1="75792" y1="81010" x2="75792" y2="81010"/>
                        <a14:foregroundMark x1="75792" y1="86538" x2="75792" y2="86538"/>
                        <a14:foregroundMark x1="81448" y1="86298" x2="81448" y2="86298"/>
                        <a14:foregroundMark x1="87330" y1="87260" x2="87330" y2="87260"/>
                        <a14:foregroundMark x1="91855" y1="87740" x2="91855" y2="87740"/>
                        <a14:foregroundMark x1="96606" y1="87260" x2="96606" y2="87260"/>
                        <a14:foregroundMark x1="92081" y1="94231" x2="92081" y2="94231"/>
                        <a14:foregroundMark x1="93439" y1="94471" x2="93439" y2="94471"/>
                        <a14:foregroundMark x1="97964" y1="98077" x2="97964" y2="98077"/>
                        <a14:foregroundMark x1="95928" y1="94231" x2="95928" y2="94231"/>
                        <a14:foregroundMark x1="97285" y1="88221" x2="97285" y2="88221"/>
                        <a14:foregroundMark x1="15158" y1="18750" x2="15158" y2="18750"/>
                        <a14:foregroundMark x1="18100" y1="20192" x2="18100" y2="20192"/>
                        <a14:foregroundMark x1="18100" y1="20192" x2="18100" y2="20192"/>
                        <a14:foregroundMark x1="14027" y1="16827" x2="23982" y2="23317"/>
                        <a14:foregroundMark x1="34163" y1="30529" x2="20362" y2="28606"/>
                        <a14:foregroundMark x1="28959" y1="27163" x2="28959" y2="27163"/>
                        <a14:foregroundMark x1="28959" y1="27163" x2="28959" y2="27163"/>
                        <a14:foregroundMark x1="28733" y1="27163" x2="28733" y2="27163"/>
                        <a14:foregroundMark x1="28733" y1="26923" x2="28733" y2="26923"/>
                        <a14:foregroundMark x1="21719" y1="25481" x2="21719" y2="25481"/>
                        <a14:foregroundMark x1="21719" y1="25481" x2="21719" y2="25481"/>
                        <a14:foregroundMark x1="9955" y1="15865" x2="28733" y2="11538"/>
                        <a14:foregroundMark x1="28733" y1="11538" x2="39140" y2="27404"/>
                        <a14:foregroundMark x1="39140" y1="27404" x2="29412" y2="42067"/>
                        <a14:foregroundMark x1="29412" y1="42067" x2="15158" y2="33413"/>
                        <a14:foregroundMark x1="15158" y1="33413" x2="11086" y2="16346"/>
                        <a14:foregroundMark x1="11086" y1="16346" x2="11086" y2="15625"/>
                        <a14:foregroundMark x1="23756" y1="45433" x2="8824" y2="29808"/>
                        <a14:foregroundMark x1="8824" y1="29808" x2="16063" y2="12740"/>
                        <a14:foregroundMark x1="16063" y1="12740" x2="33258" y2="11538"/>
                        <a14:foregroundMark x1="33258" y1="11538" x2="38688" y2="28846"/>
                        <a14:foregroundMark x1="38688" y1="28846" x2="27602" y2="43269"/>
                        <a14:foregroundMark x1="27602" y1="43269" x2="22851" y2="44712"/>
                        <a14:foregroundMark x1="35068" y1="40144" x2="35068" y2="40144"/>
                        <a14:foregroundMark x1="35068" y1="40144" x2="35068" y2="40144"/>
                        <a14:foregroundMark x1="35068" y1="40144" x2="35068" y2="40144"/>
                        <a14:foregroundMark x1="35068" y1="40144" x2="35068" y2="40144"/>
                        <a14:foregroundMark x1="35068" y1="46154" x2="35068" y2="46154"/>
                        <a14:foregroundMark x1="36425" y1="46394" x2="36425" y2="46394"/>
                        <a14:foregroundMark x1="36425" y1="46394" x2="36425" y2="46394"/>
                        <a14:foregroundMark x1="39140" y1="43510" x2="39140" y2="43510"/>
                        <a14:foregroundMark x1="40045" y1="43029" x2="40045" y2="43029"/>
                        <a14:foregroundMark x1="40045" y1="43029" x2="47059" y2="26683"/>
                        <a14:foregroundMark x1="47059" y1="26683" x2="39819" y2="11058"/>
                        <a14:foregroundMark x1="39819" y1="11058" x2="23077" y2="4087"/>
                        <a14:foregroundMark x1="23077" y1="4087" x2="7919" y2="11538"/>
                        <a14:foregroundMark x1="7919" y1="11538" x2="3846" y2="29567"/>
                        <a14:foregroundMark x1="3846" y1="29567" x2="12670" y2="45433"/>
                        <a14:foregroundMark x1="12670" y1="45433" x2="29412" y2="49519"/>
                        <a14:foregroundMark x1="29412" y1="49519" x2="36652" y2="47115"/>
                        <a14:foregroundMark x1="42081" y1="25721" x2="42081" y2="25721"/>
                        <a14:foregroundMark x1="42081" y1="25721" x2="42081" y2="25721"/>
                        <a14:foregroundMark x1="8145" y1="26442" x2="8145" y2="26442"/>
                        <a14:foregroundMark x1="8145" y1="26442" x2="8145" y2="26442"/>
                        <a14:foregroundMark x1="9729" y1="28606" x2="9729" y2="28606"/>
                        <a14:foregroundMark x1="9729" y1="28606" x2="9729" y2="28606"/>
                        <a14:foregroundMark x1="9276" y1="28606" x2="24434" y2="35817"/>
                        <a14:foregroundMark x1="24434" y1="35817" x2="23303" y2="14663"/>
                        <a14:foregroundMark x1="23303" y1="14663" x2="30543" y2="22837"/>
                        <a14:foregroundMark x1="28281" y1="38702" x2="23982" y2="37740"/>
                        <a14:foregroundMark x1="26923" y1="37740" x2="26923" y2="37740"/>
                        <a14:foregroundMark x1="27376" y1="37019" x2="27376" y2="37019"/>
                        <a14:foregroundMark x1="23303" y1="24038" x2="24661" y2="25962"/>
                        <a14:foregroundMark x1="5882" y1="26923" x2="9276" y2="23317"/>
                        <a14:foregroundMark x1="9502" y1="27163" x2="9502" y2="27163"/>
                        <a14:foregroundMark x1="3394" y1="23317" x2="3394" y2="23317"/>
                        <a14:foregroundMark x1="3394" y1="23317" x2="3394" y2="23317"/>
                        <a14:foregroundMark x1="4525" y1="18029" x2="4525" y2="18029"/>
                        <a14:foregroundMark x1="39593" y1="16346" x2="41855" y2="23558"/>
                        <a14:foregroundMark x1="41176" y1="21394" x2="41176" y2="21154"/>
                        <a14:foregroundMark x1="40724" y1="11058" x2="40724" y2="11058"/>
                        <a14:foregroundMark x1="40724" y1="11058" x2="40724" y2="11058"/>
                        <a14:foregroundMark x1="40045" y1="32933" x2="27149" y2="44952"/>
                        <a14:foregroundMark x1="27149" y1="44952" x2="27149" y2="44952"/>
                        <a14:foregroundMark x1="20136" y1="42788" x2="8597" y2="30288"/>
                        <a14:foregroundMark x1="8597" y1="30288" x2="9276" y2="24519"/>
                        <a14:foregroundMark x1="9276" y1="26923" x2="8824" y2="26683"/>
                        <a14:foregroundMark x1="28054" y1="37260" x2="26697" y2="37019"/>
                        <a14:foregroundMark x1="11538" y1="29327" x2="9955" y2="26442"/>
                        <a14:foregroundMark x1="98643" y1="25481" x2="98643" y2="25481"/>
                        <a14:foregroundMark x1="11086" y1="28125" x2="9276" y2="25962"/>
                        <a14:foregroundMark x1="54299" y1="25000" x2="55430" y2="29327"/>
                        <a14:foregroundMark x1="55430" y1="32452" x2="55430" y2="32452"/>
                        <a14:foregroundMark x1="55430" y1="32452" x2="55430" y2="32452"/>
                        <a14:foregroundMark x1="54525" y1="32212" x2="54525" y2="32212"/>
                        <a14:foregroundMark x1="54525" y1="32212" x2="54525" y2="32212"/>
                        <a14:foregroundMark x1="54525" y1="32212" x2="54525" y2="32212"/>
                        <a14:foregroundMark x1="54525" y1="32212" x2="54525" y2="32212"/>
                        <a14:foregroundMark x1="54299" y1="28846" x2="64706" y2="43029"/>
                        <a14:foregroundMark x1="64706" y1="43029" x2="67195" y2="43750"/>
                        <a14:foregroundMark x1="80090" y1="49760" x2="80090" y2="49760"/>
                        <a14:foregroundMark x1="78959" y1="49519" x2="78959" y2="49519"/>
                        <a14:foregroundMark x1="78959" y1="49519" x2="78959" y2="49519"/>
                        <a14:foregroundMark x1="78054" y1="49519" x2="78054" y2="49519"/>
                        <a14:foregroundMark x1="78054" y1="49519" x2="78054" y2="49519"/>
                        <a14:foregroundMark x1="80769" y1="49038" x2="67195" y2="46875"/>
                        <a14:foregroundMark x1="76923" y1="50000" x2="76923" y2="50000"/>
                        <a14:foregroundMark x1="76923" y1="50000" x2="76923" y2="50000"/>
                        <a14:foregroundMark x1="67873" y1="48558" x2="67873" y2="48558"/>
                        <a14:foregroundMark x1="67873" y1="48558" x2="67873" y2="48558"/>
                        <a14:foregroundMark x1="61538" y1="43990" x2="61538" y2="43990"/>
                        <a14:foregroundMark x1="67647" y1="48317" x2="67647" y2="48317"/>
                        <a14:foregroundMark x1="76697" y1="2404" x2="76697" y2="2404"/>
                        <a14:foregroundMark x1="76697" y1="1923" x2="76697" y2="1923"/>
                        <a14:foregroundMark x1="98416" y1="20433" x2="98416" y2="20433"/>
                        <a14:foregroundMark x1="99095" y1="24760" x2="99095" y2="24760"/>
                        <a14:foregroundMark x1="76018" y1="50962" x2="76018" y2="50962"/>
                        <a14:backgroundMark x1="29186" y1="87260" x2="29186" y2="87260"/>
                        <a14:backgroundMark x1="16290" y1="65625" x2="16290" y2="65625"/>
                        <a14:backgroundMark x1="54751" y1="86538" x2="54751" y2="86538"/>
                        <a14:backgroundMark x1="64027" y1="86538" x2="64027" y2="86538"/>
                        <a14:backgroundMark x1="95023" y1="87019" x2="95023" y2="87019"/>
                        <a14:backgroundMark x1="98869" y1="98798" x2="98869" y2="98798"/>
                        <a14:backgroundMark x1="97738" y1="89663" x2="97738" y2="89663"/>
                        <a14:backgroundMark x1="96606" y1="96635" x2="96606" y2="96635"/>
                        <a14:backgroundMark x1="1517" y1="18029" x2="0" y2="16346"/>
                        <a14:backgroundMark x1="2299" y1="18897" x2="1517" y2="18029"/>
                        <a14:backgroundMark x1="9618" y1="27017" x2="9100" y2="26442"/>
                        <a14:backgroundMark x1="25792" y1="721" x2="25792" y2="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38" y="1725622"/>
            <a:ext cx="2912061" cy="2740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ADF13B-8848-4F5B-9848-140569C78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61" y="1621520"/>
            <a:ext cx="4909101" cy="11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7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09BABA-22D3-40B8-B5AA-93F5EED3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Palette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47A7-9FB4-428F-A628-134CFC1D2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F80B4F-176C-446D-A354-8FB91821F7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64D978-25AB-44BB-AA81-5FCAF9B3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19" y="1825625"/>
            <a:ext cx="7290682" cy="39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  <a:latin typeface="Arial"/>
                <a:cs typeface="Arial"/>
              </a:rPr>
              <a:t>Project Scope</a:t>
            </a:r>
            <a:endParaRPr lang="en-US">
              <a:solidFill>
                <a:srgbClr val="0B3D9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4298C4-5C80-A846-BA14-1050B05941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Dalton LeClair</a:t>
            </a:r>
            <a:endParaRPr lang="en-US"/>
          </a:p>
        </p:txBody>
      </p:sp>
      <p:pic>
        <p:nvPicPr>
          <p:cNvPr id="34" name="Graphic 33" descr="Question Mark">
            <a:extLst>
              <a:ext uri="{FF2B5EF4-FFF2-40B4-BE49-F238E27FC236}">
                <a16:creationId xmlns:a16="http://schemas.microsoft.com/office/drawing/2014/main" id="{06075907-AC1C-445E-B0EA-B4FC6FFA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7188" y="4881915"/>
            <a:ext cx="640080" cy="640080"/>
          </a:xfrm>
          <a:prstGeom prst="rect">
            <a:avLst/>
          </a:prstGeom>
        </p:spPr>
      </p:pic>
      <p:pic>
        <p:nvPicPr>
          <p:cNvPr id="20" name="Graphic 19" descr="Target">
            <a:extLst>
              <a:ext uri="{FF2B5EF4-FFF2-40B4-BE49-F238E27FC236}">
                <a16:creationId xmlns:a16="http://schemas.microsoft.com/office/drawing/2014/main" id="{88099CB2-1D79-43A7-9E52-98E0686E5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80" y="182880"/>
            <a:ext cx="1828800" cy="18288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91C7DF-44B8-47FF-98FE-192D1AE034CD}"/>
              </a:ext>
            </a:extLst>
          </p:cNvPr>
          <p:cNvSpPr/>
          <p:nvPr/>
        </p:nvSpPr>
        <p:spPr>
          <a:xfrm>
            <a:off x="1498769" y="2213788"/>
            <a:ext cx="9194462" cy="1828800"/>
          </a:xfrm>
          <a:prstGeom prst="roundRect">
            <a:avLst/>
          </a:prstGeom>
          <a:solidFill>
            <a:srgbClr val="0B3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The objective of our project is to provide a level working environment for the astronauts aboard the lunar lander.</a:t>
            </a:r>
          </a:p>
        </p:txBody>
      </p:sp>
      <p:pic>
        <p:nvPicPr>
          <p:cNvPr id="23" name="Content Placeholder 2" descr="Users">
            <a:extLst>
              <a:ext uri="{FF2B5EF4-FFF2-40B4-BE49-F238E27FC236}">
                <a16:creationId xmlns:a16="http://schemas.microsoft.com/office/drawing/2014/main" id="{464EC406-77EC-4A0E-9D4D-7B028958C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4" name="Graphic 23" descr="Rocket">
            <a:extLst>
              <a:ext uri="{FF2B5EF4-FFF2-40B4-BE49-F238E27FC236}">
                <a16:creationId xmlns:a16="http://schemas.microsoft.com/office/drawing/2014/main" id="{A8812F8F-9BF1-4287-A4DA-9851C87CFB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7" name="Graphic 26" descr="Future">
            <a:extLst>
              <a:ext uri="{FF2B5EF4-FFF2-40B4-BE49-F238E27FC236}">
                <a16:creationId xmlns:a16="http://schemas.microsoft.com/office/drawing/2014/main" id="{E59DF139-6D74-45C2-9D12-7F2015A028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31" name="Graphic 30" descr="Puzzle">
            <a:extLst>
              <a:ext uri="{FF2B5EF4-FFF2-40B4-BE49-F238E27FC236}">
                <a16:creationId xmlns:a16="http://schemas.microsoft.com/office/drawing/2014/main" id="{4C231DE9-5F21-48AE-9237-30BA0F5A24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3" name="Graphic 32" descr="Lightbulb and gear">
            <a:extLst>
              <a:ext uri="{FF2B5EF4-FFF2-40B4-BE49-F238E27FC236}">
                <a16:creationId xmlns:a16="http://schemas.microsoft.com/office/drawing/2014/main" id="{68E75AB6-1DEC-4C0F-A6E9-A35F8DA62C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5" name="Graphic 34" descr="Clipboard Checked">
            <a:extLst>
              <a:ext uri="{FF2B5EF4-FFF2-40B4-BE49-F238E27FC236}">
                <a16:creationId xmlns:a16="http://schemas.microsoft.com/office/drawing/2014/main" id="{71EB19CF-0D8B-4E50-913F-C1617503C9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6" name="Graphic 5" descr="Books">
            <a:extLst>
              <a:ext uri="{FF2B5EF4-FFF2-40B4-BE49-F238E27FC236}">
                <a16:creationId xmlns:a16="http://schemas.microsoft.com/office/drawing/2014/main" id="{047230F1-067E-43E9-9412-8600511155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7" name="Rectangle 6">
            <a:hlinkClick r:id="rId21" action="ppaction://hlinksldjump"/>
            <a:extLst>
              <a:ext uri="{FF2B5EF4-FFF2-40B4-BE49-F238E27FC236}">
                <a16:creationId xmlns:a16="http://schemas.microsoft.com/office/drawing/2014/main" id="{78372447-F4BF-447F-AF73-C87855418999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Rectangle 8">
            <a:hlinkClick r:id="rId22" action="ppaction://hlinksldjump"/>
            <a:extLst>
              <a:ext uri="{FF2B5EF4-FFF2-40B4-BE49-F238E27FC236}">
                <a16:creationId xmlns:a16="http://schemas.microsoft.com/office/drawing/2014/main" id="{757DE907-B87C-4D2E-89E3-5E8B7CE237AC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3" action="ppaction://hlinksldjump"/>
            <a:extLst>
              <a:ext uri="{FF2B5EF4-FFF2-40B4-BE49-F238E27FC236}">
                <a16:creationId xmlns:a16="http://schemas.microsoft.com/office/drawing/2014/main" id="{30F43E03-1BC7-490D-B19A-1FB06504E3BE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4" action="ppaction://hlinksldjump"/>
            <a:extLst>
              <a:ext uri="{FF2B5EF4-FFF2-40B4-BE49-F238E27FC236}">
                <a16:creationId xmlns:a16="http://schemas.microsoft.com/office/drawing/2014/main" id="{AD1978A9-AC0E-4B12-A096-81F7844742A2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5" action="ppaction://hlinksldjump"/>
            <a:extLst>
              <a:ext uri="{FF2B5EF4-FFF2-40B4-BE49-F238E27FC236}">
                <a16:creationId xmlns:a16="http://schemas.microsoft.com/office/drawing/2014/main" id="{3CBD9973-ADCF-4476-AD79-6BFB31AEA01E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3" name="Rectangle 12">
            <a:hlinkClick r:id="rId26" action="ppaction://hlinksldjump"/>
            <a:extLst>
              <a:ext uri="{FF2B5EF4-FFF2-40B4-BE49-F238E27FC236}">
                <a16:creationId xmlns:a16="http://schemas.microsoft.com/office/drawing/2014/main" id="{DC3AE042-EF79-46E1-90A3-69FFC9C63EF3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27" action="ppaction://hlinksldjump"/>
            <a:extLst>
              <a:ext uri="{FF2B5EF4-FFF2-40B4-BE49-F238E27FC236}">
                <a16:creationId xmlns:a16="http://schemas.microsoft.com/office/drawing/2014/main" id="{AD7E352B-23F4-4FDC-9ECA-23B51CFFCCC4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8" action="ppaction://hlinksldjump"/>
            <a:extLst>
              <a:ext uri="{FF2B5EF4-FFF2-40B4-BE49-F238E27FC236}">
                <a16:creationId xmlns:a16="http://schemas.microsoft.com/office/drawing/2014/main" id="{E5BAD271-0797-41BC-AA0A-47589CAC0CB6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70221D53-4372-44FB-A562-A33D2D2B666E}"/>
              </a:ext>
            </a:extLst>
          </p:cNvPr>
          <p:cNvGrpSpPr/>
          <p:nvPr/>
        </p:nvGrpSpPr>
        <p:grpSpPr>
          <a:xfrm>
            <a:off x="1" y="1"/>
            <a:ext cx="12192000" cy="5913120"/>
            <a:chOff x="1" y="1"/>
            <a:chExt cx="12192000" cy="5913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93288-B0B7-4504-87B2-DAFA830BA6BE}"/>
                </a:ext>
              </a:extLst>
            </p:cNvPr>
            <p:cNvSpPr/>
            <p:nvPr/>
          </p:nvSpPr>
          <p:spPr>
            <a:xfrm>
              <a:off x="1" y="1"/>
              <a:ext cx="12192000" cy="59131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6AE097-0391-4921-8EEF-60F7F33043E4}"/>
                </a:ext>
              </a:extLst>
            </p:cNvPr>
            <p:cNvGrpSpPr/>
            <p:nvPr/>
          </p:nvGrpSpPr>
          <p:grpSpPr>
            <a:xfrm>
              <a:off x="922741" y="735139"/>
              <a:ext cx="331015" cy="491467"/>
              <a:chOff x="1296998" y="1355613"/>
              <a:chExt cx="339970" cy="503198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787E36A9-5785-457B-9880-5F53C746F38D}"/>
                  </a:ext>
                </a:extLst>
              </p:cNvPr>
              <p:cNvSpPr/>
              <p:nvPr/>
            </p:nvSpPr>
            <p:spPr>
              <a:xfrm>
                <a:off x="1342826" y="1355613"/>
                <a:ext cx="152400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1D6AC43B-BF18-410F-A15A-7D840C94840E}"/>
                  </a:ext>
                </a:extLst>
              </p:cNvPr>
              <p:cNvSpPr/>
              <p:nvPr/>
            </p:nvSpPr>
            <p:spPr>
              <a:xfrm>
                <a:off x="1495225" y="1508013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4E5342D6-C80B-4965-908F-5E1345A253AC}"/>
                  </a:ext>
                </a:extLst>
              </p:cNvPr>
              <p:cNvSpPr/>
              <p:nvPr/>
            </p:nvSpPr>
            <p:spPr>
              <a:xfrm>
                <a:off x="1296998" y="1622218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8D2CEF24-A10B-4910-AEA9-24DF51BDD02F}"/>
                </a:ext>
              </a:extLst>
            </p:cNvPr>
            <p:cNvSpPr/>
            <p:nvPr/>
          </p:nvSpPr>
          <p:spPr>
            <a:xfrm>
              <a:off x="7541628" y="1310312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E08302-FA4C-484B-9B1D-EDBB6F09F5C0}"/>
                </a:ext>
              </a:extLst>
            </p:cNvPr>
            <p:cNvGrpSpPr/>
            <p:nvPr/>
          </p:nvGrpSpPr>
          <p:grpSpPr>
            <a:xfrm>
              <a:off x="10304237" y="627574"/>
              <a:ext cx="405725" cy="599032"/>
              <a:chOff x="2632364" y="1604996"/>
              <a:chExt cx="416702" cy="613331"/>
            </a:xfrm>
          </p:grpSpPr>
          <p:sp>
            <p:nvSpPr>
              <p:cNvPr id="15" name="Star: 4 Points 14">
                <a:extLst>
                  <a:ext uri="{FF2B5EF4-FFF2-40B4-BE49-F238E27FC236}">
                    <a16:creationId xmlns:a16="http://schemas.microsoft.com/office/drawing/2014/main" id="{A1F81FC0-7BD3-4E3F-8491-680415037ADD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Star: 4 Points 16">
                <a:extLst>
                  <a:ext uri="{FF2B5EF4-FFF2-40B4-BE49-F238E27FC236}">
                    <a16:creationId xmlns:a16="http://schemas.microsoft.com/office/drawing/2014/main" id="{550C9C5E-69EF-45E5-AD25-9C2A39E33082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Star: 4 Points 18">
                <a:extLst>
                  <a:ext uri="{FF2B5EF4-FFF2-40B4-BE49-F238E27FC236}">
                    <a16:creationId xmlns:a16="http://schemas.microsoft.com/office/drawing/2014/main" id="{3F5484EE-0B19-4B44-87FC-A58DBA98FEA6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5E451A-EAEB-4C17-91CE-ABAE00B625D1}"/>
                </a:ext>
              </a:extLst>
            </p:cNvPr>
            <p:cNvGrpSpPr/>
            <p:nvPr/>
          </p:nvGrpSpPr>
          <p:grpSpPr>
            <a:xfrm>
              <a:off x="1723817" y="2357529"/>
              <a:ext cx="405725" cy="599032"/>
              <a:chOff x="2632364" y="1604996"/>
              <a:chExt cx="416702" cy="613331"/>
            </a:xfrm>
          </p:grpSpPr>
          <p:sp>
            <p:nvSpPr>
              <p:cNvPr id="22" name="Star: 4 Points 21">
                <a:extLst>
                  <a:ext uri="{FF2B5EF4-FFF2-40B4-BE49-F238E27FC236}">
                    <a16:creationId xmlns:a16="http://schemas.microsoft.com/office/drawing/2014/main" id="{35047FC3-CB33-496B-983B-986F6D840DE9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Star: 4 Points 22">
                <a:extLst>
                  <a:ext uri="{FF2B5EF4-FFF2-40B4-BE49-F238E27FC236}">
                    <a16:creationId xmlns:a16="http://schemas.microsoft.com/office/drawing/2014/main" id="{790EC891-D40F-479F-BB1D-1E81B742CEEB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Star: 4 Points 23">
                <a:extLst>
                  <a:ext uri="{FF2B5EF4-FFF2-40B4-BE49-F238E27FC236}">
                    <a16:creationId xmlns:a16="http://schemas.microsoft.com/office/drawing/2014/main" id="{A4BC4F3A-A235-4B09-BDE4-D6D7DA2E2EC4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D8790E-CBE1-46B3-B2F5-286F959507D1}"/>
                </a:ext>
              </a:extLst>
            </p:cNvPr>
            <p:cNvGrpSpPr/>
            <p:nvPr/>
          </p:nvGrpSpPr>
          <p:grpSpPr>
            <a:xfrm>
              <a:off x="5884318" y="328057"/>
              <a:ext cx="405725" cy="599032"/>
              <a:chOff x="2632364" y="1604996"/>
              <a:chExt cx="416702" cy="613331"/>
            </a:xfrm>
          </p:grpSpPr>
          <p:sp>
            <p:nvSpPr>
              <p:cNvPr id="26" name="Star: 4 Points 25">
                <a:extLst>
                  <a:ext uri="{FF2B5EF4-FFF2-40B4-BE49-F238E27FC236}">
                    <a16:creationId xmlns:a16="http://schemas.microsoft.com/office/drawing/2014/main" id="{5C619C4C-E689-4D7D-8654-A465D19EB764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Star: 4 Points 26">
                <a:extLst>
                  <a:ext uri="{FF2B5EF4-FFF2-40B4-BE49-F238E27FC236}">
                    <a16:creationId xmlns:a16="http://schemas.microsoft.com/office/drawing/2014/main" id="{10B5D7A4-A6F9-4DFE-AB22-D57DE94E5CFF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Star: 4 Points 27">
                <a:extLst>
                  <a:ext uri="{FF2B5EF4-FFF2-40B4-BE49-F238E27FC236}">
                    <a16:creationId xmlns:a16="http://schemas.microsoft.com/office/drawing/2014/main" id="{B86F2443-0361-469C-A3A0-50BE65FCB573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D0CFA2-D515-4E3D-91BA-8D60D6DD5B46}"/>
                </a:ext>
              </a:extLst>
            </p:cNvPr>
            <p:cNvGrpSpPr/>
            <p:nvPr/>
          </p:nvGrpSpPr>
          <p:grpSpPr>
            <a:xfrm>
              <a:off x="9630795" y="2956561"/>
              <a:ext cx="405725" cy="599032"/>
              <a:chOff x="2632364" y="1604996"/>
              <a:chExt cx="416702" cy="613331"/>
            </a:xfrm>
          </p:grpSpPr>
          <p:sp>
            <p:nvSpPr>
              <p:cNvPr id="30" name="Star: 4 Points 29">
                <a:extLst>
                  <a:ext uri="{FF2B5EF4-FFF2-40B4-BE49-F238E27FC236}">
                    <a16:creationId xmlns:a16="http://schemas.microsoft.com/office/drawing/2014/main" id="{A88109F0-8E97-4825-BBC2-33724E6EB296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Star: 4 Points 30">
                <a:extLst>
                  <a:ext uri="{FF2B5EF4-FFF2-40B4-BE49-F238E27FC236}">
                    <a16:creationId xmlns:a16="http://schemas.microsoft.com/office/drawing/2014/main" id="{143B4787-F04A-4F2E-BBB3-49BD225F9DF1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Star: 4 Points 31">
                <a:extLst>
                  <a:ext uri="{FF2B5EF4-FFF2-40B4-BE49-F238E27FC236}">
                    <a16:creationId xmlns:a16="http://schemas.microsoft.com/office/drawing/2014/main" id="{ECA8146D-A39B-4820-AAA0-65DFDE82BEB1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384056-0826-4446-9A99-DA433A220491}"/>
                </a:ext>
              </a:extLst>
            </p:cNvPr>
            <p:cNvGrpSpPr/>
            <p:nvPr/>
          </p:nvGrpSpPr>
          <p:grpSpPr>
            <a:xfrm>
              <a:off x="3601205" y="886150"/>
              <a:ext cx="405725" cy="599032"/>
              <a:chOff x="2632364" y="1604996"/>
              <a:chExt cx="416702" cy="613331"/>
            </a:xfrm>
          </p:grpSpPr>
          <p:sp>
            <p:nvSpPr>
              <p:cNvPr id="34" name="Star: 4 Points 33">
                <a:extLst>
                  <a:ext uri="{FF2B5EF4-FFF2-40B4-BE49-F238E27FC236}">
                    <a16:creationId xmlns:a16="http://schemas.microsoft.com/office/drawing/2014/main" id="{29B83702-C7A4-4587-A8AF-03A67CB75D00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Star: 4 Points 34">
                <a:extLst>
                  <a:ext uri="{FF2B5EF4-FFF2-40B4-BE49-F238E27FC236}">
                    <a16:creationId xmlns:a16="http://schemas.microsoft.com/office/drawing/2014/main" id="{E4A81402-DB01-4829-8AFF-2B2276E8D449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Star: 4 Points 35">
                <a:extLst>
                  <a:ext uri="{FF2B5EF4-FFF2-40B4-BE49-F238E27FC236}">
                    <a16:creationId xmlns:a16="http://schemas.microsoft.com/office/drawing/2014/main" id="{EF13FB06-2E87-4FDB-A66B-6E472221C97C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3D5F8EE-A4A9-4E4E-BCBD-1FF2CB7E7AF7}"/>
                </a:ext>
              </a:extLst>
            </p:cNvPr>
            <p:cNvGrpSpPr/>
            <p:nvPr/>
          </p:nvGrpSpPr>
          <p:grpSpPr>
            <a:xfrm>
              <a:off x="5012842" y="1844215"/>
              <a:ext cx="334331" cy="465939"/>
              <a:chOff x="1348850" y="574802"/>
              <a:chExt cx="343376" cy="477061"/>
            </a:xfrm>
          </p:grpSpPr>
          <p:sp>
            <p:nvSpPr>
              <p:cNvPr id="38" name="Diamond 37">
                <a:extLst>
                  <a:ext uri="{FF2B5EF4-FFF2-40B4-BE49-F238E27FC236}">
                    <a16:creationId xmlns:a16="http://schemas.microsoft.com/office/drawing/2014/main" id="{4904E093-79B2-4517-B595-657D4901BA1B}"/>
                  </a:ext>
                </a:extLst>
              </p:cNvPr>
              <p:cNvSpPr/>
              <p:nvPr/>
            </p:nvSpPr>
            <p:spPr>
              <a:xfrm>
                <a:off x="1408903" y="574802"/>
                <a:ext cx="152400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Diamond 38">
                <a:extLst>
                  <a:ext uri="{FF2B5EF4-FFF2-40B4-BE49-F238E27FC236}">
                    <a16:creationId xmlns:a16="http://schemas.microsoft.com/office/drawing/2014/main" id="{A342ECB3-3D10-4CD7-9DE9-73CF34739355}"/>
                  </a:ext>
                </a:extLst>
              </p:cNvPr>
              <p:cNvSpPr/>
              <p:nvPr/>
            </p:nvSpPr>
            <p:spPr>
              <a:xfrm>
                <a:off x="1550483" y="750076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Diamond 39">
                <a:extLst>
                  <a:ext uri="{FF2B5EF4-FFF2-40B4-BE49-F238E27FC236}">
                    <a16:creationId xmlns:a16="http://schemas.microsoft.com/office/drawing/2014/main" id="{44A54D27-4996-46E7-A239-E1BD0CB952DE}"/>
                  </a:ext>
                </a:extLst>
              </p:cNvPr>
              <p:cNvSpPr/>
              <p:nvPr/>
            </p:nvSpPr>
            <p:spPr>
              <a:xfrm>
                <a:off x="1348850" y="815270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645F6E6D-B4C6-41CC-A40D-C1345269900B}"/>
                </a:ext>
              </a:extLst>
            </p:cNvPr>
            <p:cNvSpPr/>
            <p:nvPr/>
          </p:nvSpPr>
          <p:spPr>
            <a:xfrm>
              <a:off x="8885622" y="264125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5E49BBC5-E009-4C4B-8732-0713560C511D}"/>
                </a:ext>
              </a:extLst>
            </p:cNvPr>
            <p:cNvSpPr/>
            <p:nvPr/>
          </p:nvSpPr>
          <p:spPr>
            <a:xfrm>
              <a:off x="2312300" y="547341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9F3D8768-6A2C-4955-916B-C5E471500F99}"/>
                </a:ext>
              </a:extLst>
            </p:cNvPr>
            <p:cNvSpPr/>
            <p:nvPr/>
          </p:nvSpPr>
          <p:spPr>
            <a:xfrm>
              <a:off x="9375530" y="1649121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01E7F0A4-304B-4CB2-BCF1-5ECEFBD81355}"/>
                </a:ext>
              </a:extLst>
            </p:cNvPr>
            <p:cNvSpPr/>
            <p:nvPr/>
          </p:nvSpPr>
          <p:spPr>
            <a:xfrm>
              <a:off x="9237521" y="1784326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1F947B6-B51C-4CAB-9F35-B470F1807265}"/>
              </a:ext>
            </a:extLst>
          </p:cNvPr>
          <p:cNvSpPr/>
          <p:nvPr/>
        </p:nvSpPr>
        <p:spPr>
          <a:xfrm>
            <a:off x="4657817" y="4876602"/>
            <a:ext cx="564642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5D96-AB14-49CE-BD7D-F2A8D4065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7A0369-82FA-4EE2-B1D2-09C6FF5BE428}"/>
              </a:ext>
            </a:extLst>
          </p:cNvPr>
          <p:cNvSpPr/>
          <p:nvPr/>
        </p:nvSpPr>
        <p:spPr>
          <a:xfrm>
            <a:off x="-1" y="5210013"/>
            <a:ext cx="12192000" cy="73242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75D769B-E610-428A-9BC2-F8577F6725F6}"/>
              </a:ext>
            </a:extLst>
          </p:cNvPr>
          <p:cNvSpPr/>
          <p:nvPr/>
        </p:nvSpPr>
        <p:spPr>
          <a:xfrm>
            <a:off x="-870448" y="3916373"/>
            <a:ext cx="7431953" cy="1952734"/>
          </a:xfrm>
          <a:custGeom>
            <a:avLst/>
            <a:gdLst>
              <a:gd name="connsiteX0" fmla="*/ 763768 w 7431953"/>
              <a:gd name="connsiteY0" fmla="*/ 145087 h 1952734"/>
              <a:gd name="connsiteX1" fmla="*/ 4147048 w 7431953"/>
              <a:gd name="connsiteY1" fmla="*/ 251767 h 1952734"/>
              <a:gd name="connsiteX2" fmla="*/ 7347448 w 7431953"/>
              <a:gd name="connsiteY2" fmla="*/ 1829107 h 1952734"/>
              <a:gd name="connsiteX3" fmla="*/ 580888 w 7431953"/>
              <a:gd name="connsiteY3" fmla="*/ 1661467 h 1952734"/>
              <a:gd name="connsiteX4" fmla="*/ 763768 w 7431953"/>
              <a:gd name="connsiteY4" fmla="*/ 145087 h 19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953" h="1952734">
                <a:moveTo>
                  <a:pt x="763768" y="145087"/>
                </a:moveTo>
                <a:cubicBezTo>
                  <a:pt x="1358128" y="-89863"/>
                  <a:pt x="3049768" y="-28903"/>
                  <a:pt x="4147048" y="251767"/>
                </a:cubicBezTo>
                <a:cubicBezTo>
                  <a:pt x="5244328" y="532437"/>
                  <a:pt x="7941808" y="1594157"/>
                  <a:pt x="7347448" y="1829107"/>
                </a:cubicBezTo>
                <a:cubicBezTo>
                  <a:pt x="6753088" y="2064057"/>
                  <a:pt x="1676898" y="1939597"/>
                  <a:pt x="580888" y="1661467"/>
                </a:cubicBezTo>
                <a:cubicBezTo>
                  <a:pt x="-515122" y="1383337"/>
                  <a:pt x="169408" y="380037"/>
                  <a:pt x="763768" y="14508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AF6C993-853E-4FC4-A017-F6D1A984EE6C}"/>
              </a:ext>
            </a:extLst>
          </p:cNvPr>
          <p:cNvSpPr/>
          <p:nvPr/>
        </p:nvSpPr>
        <p:spPr>
          <a:xfrm>
            <a:off x="9037264" y="4067502"/>
            <a:ext cx="4313028" cy="1766041"/>
          </a:xfrm>
          <a:custGeom>
            <a:avLst/>
            <a:gdLst>
              <a:gd name="connsiteX0" fmla="*/ 56 w 4313028"/>
              <a:gd name="connsiteY0" fmla="*/ 1296978 h 1766041"/>
              <a:gd name="connsiteX1" fmla="*/ 2080316 w 4313028"/>
              <a:gd name="connsiteY1" fmla="*/ 9198 h 1766041"/>
              <a:gd name="connsiteX2" fmla="*/ 4312976 w 4313028"/>
              <a:gd name="connsiteY2" fmla="*/ 771198 h 1766041"/>
              <a:gd name="connsiteX3" fmla="*/ 2141276 w 4313028"/>
              <a:gd name="connsiteY3" fmla="*/ 1746558 h 1766041"/>
              <a:gd name="connsiteX4" fmla="*/ 56 w 4313028"/>
              <a:gd name="connsiteY4" fmla="*/ 1296978 h 176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028" h="1766041">
                <a:moveTo>
                  <a:pt x="56" y="1296978"/>
                </a:moveTo>
                <a:cubicBezTo>
                  <a:pt x="-10104" y="1007418"/>
                  <a:pt x="1361496" y="96828"/>
                  <a:pt x="2080316" y="9198"/>
                </a:cubicBezTo>
                <a:cubicBezTo>
                  <a:pt x="2799136" y="-78432"/>
                  <a:pt x="4302816" y="481638"/>
                  <a:pt x="4312976" y="771198"/>
                </a:cubicBezTo>
                <a:cubicBezTo>
                  <a:pt x="4323136" y="1060758"/>
                  <a:pt x="2856286" y="1653848"/>
                  <a:pt x="2141276" y="1746558"/>
                </a:cubicBezTo>
                <a:cubicBezTo>
                  <a:pt x="1426266" y="1839268"/>
                  <a:pt x="10216" y="1586538"/>
                  <a:pt x="56" y="129697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6D5977-6128-4AAF-B126-320F3EF66BFD}"/>
              </a:ext>
            </a:extLst>
          </p:cNvPr>
          <p:cNvGrpSpPr/>
          <p:nvPr/>
        </p:nvGrpSpPr>
        <p:grpSpPr>
          <a:xfrm>
            <a:off x="4475174" y="3188369"/>
            <a:ext cx="2747068" cy="2343615"/>
            <a:chOff x="4380171" y="1368410"/>
            <a:chExt cx="2747068" cy="2343615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9FB5CCAD-1C08-4546-AA72-641DA3576ED2}"/>
                </a:ext>
              </a:extLst>
            </p:cNvPr>
            <p:cNvSpPr/>
            <p:nvPr/>
          </p:nvSpPr>
          <p:spPr>
            <a:xfrm>
              <a:off x="5426148" y="2634853"/>
              <a:ext cx="660104" cy="381001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8144C75-B051-4BDA-93DF-B0914122767D}"/>
                </a:ext>
              </a:extLst>
            </p:cNvPr>
            <p:cNvGrpSpPr/>
            <p:nvPr/>
          </p:nvGrpSpPr>
          <p:grpSpPr>
            <a:xfrm>
              <a:off x="4380171" y="1368410"/>
              <a:ext cx="2747068" cy="2343615"/>
              <a:chOff x="3359792" y="818354"/>
              <a:chExt cx="4630685" cy="3872011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CF681CA-3C96-41F9-89E9-A81916C50187}"/>
                  </a:ext>
                </a:extLst>
              </p:cNvPr>
              <p:cNvGrpSpPr/>
              <p:nvPr/>
            </p:nvGrpSpPr>
            <p:grpSpPr>
              <a:xfrm>
                <a:off x="3359792" y="4118786"/>
                <a:ext cx="578835" cy="571579"/>
                <a:chOff x="196560" y="499629"/>
                <a:chExt cx="3333749" cy="3325090"/>
              </a:xfrm>
            </p:grpSpPr>
            <p:sp>
              <p:nvSpPr>
                <p:cNvPr id="136" name="Block Arc 135">
                  <a:extLst>
                    <a:ext uri="{FF2B5EF4-FFF2-40B4-BE49-F238E27FC236}">
                      <a16:creationId xmlns:a16="http://schemas.microsoft.com/office/drawing/2014/main" id="{F8C1B6E9-D0C8-44FE-BBC9-06666DB33C74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D2B2B841-14D8-4AA2-889F-1E2DF859806D}"/>
                    </a:ext>
                  </a:extLst>
                </p:cNvPr>
                <p:cNvSpPr/>
                <p:nvPr/>
              </p:nvSpPr>
              <p:spPr>
                <a:xfrm>
                  <a:off x="578146" y="1257298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922DBA1-977C-4970-AB58-91EFFA1578CC}"/>
                  </a:ext>
                </a:extLst>
              </p:cNvPr>
              <p:cNvGrpSpPr/>
              <p:nvPr/>
            </p:nvGrpSpPr>
            <p:grpSpPr>
              <a:xfrm>
                <a:off x="5391623" y="4118337"/>
                <a:ext cx="578835" cy="571579"/>
                <a:chOff x="196560" y="499629"/>
                <a:chExt cx="3333749" cy="3325090"/>
              </a:xfrm>
            </p:grpSpPr>
            <p:sp>
              <p:nvSpPr>
                <p:cNvPr id="134" name="Block Arc 133">
                  <a:extLst>
                    <a:ext uri="{FF2B5EF4-FFF2-40B4-BE49-F238E27FC236}">
                      <a16:creationId xmlns:a16="http://schemas.microsoft.com/office/drawing/2014/main" id="{756491B3-6F07-4B1F-BC20-36ABF2A84280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7F91AF00-20A0-43C5-A0BB-62D2117E48D1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7665A99-A7B0-4370-89D4-7000FFE99C0A}"/>
                  </a:ext>
                </a:extLst>
              </p:cNvPr>
              <p:cNvGrpSpPr/>
              <p:nvPr/>
            </p:nvGrpSpPr>
            <p:grpSpPr>
              <a:xfrm>
                <a:off x="7411642" y="4118785"/>
                <a:ext cx="578835" cy="571579"/>
                <a:chOff x="196560" y="499629"/>
                <a:chExt cx="3333749" cy="3325090"/>
              </a:xfrm>
            </p:grpSpPr>
            <p:sp>
              <p:nvSpPr>
                <p:cNvPr id="132" name="Block Arc 131">
                  <a:extLst>
                    <a:ext uri="{FF2B5EF4-FFF2-40B4-BE49-F238E27FC236}">
                      <a16:creationId xmlns:a16="http://schemas.microsoft.com/office/drawing/2014/main" id="{F522BADF-AC1A-472D-8479-C6FF436BC474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ADB0874-390A-4707-848B-4FA2D84A7E44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A2E867C-8A49-467D-84E2-F2ECDF5C05BB}"/>
                  </a:ext>
                </a:extLst>
              </p:cNvPr>
              <p:cNvGrpSpPr/>
              <p:nvPr/>
            </p:nvGrpSpPr>
            <p:grpSpPr>
              <a:xfrm>
                <a:off x="3730791" y="818354"/>
                <a:ext cx="3953617" cy="3582502"/>
                <a:chOff x="2576185" y="48489"/>
                <a:chExt cx="5796113" cy="5264478"/>
              </a:xfrm>
            </p:grpSpPr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83B794B3-FB49-4694-A3A9-84597D3D5B1C}"/>
                    </a:ext>
                  </a:extLst>
                </p:cNvPr>
                <p:cNvSpPr/>
                <p:nvPr/>
              </p:nvSpPr>
              <p:spPr>
                <a:xfrm rot="10800000">
                  <a:off x="4153763" y="473649"/>
                  <a:ext cx="510886" cy="18184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Hexagon 108">
                  <a:extLst>
                    <a:ext uri="{FF2B5EF4-FFF2-40B4-BE49-F238E27FC236}">
                      <a16:creationId xmlns:a16="http://schemas.microsoft.com/office/drawing/2014/main" id="{8C9DA6E6-5165-47F3-ABA8-9CDC5602FA3C}"/>
                    </a:ext>
                  </a:extLst>
                </p:cNvPr>
                <p:cNvSpPr/>
                <p:nvPr/>
              </p:nvSpPr>
              <p:spPr>
                <a:xfrm>
                  <a:off x="3994994" y="460310"/>
                  <a:ext cx="2946916" cy="221602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C941E82C-742B-421C-A892-1095AC1B772B}"/>
                    </a:ext>
                  </a:extLst>
                </p:cNvPr>
                <p:cNvSpPr/>
                <p:nvPr/>
              </p:nvSpPr>
              <p:spPr>
                <a:xfrm rot="13920000" flipV="1">
                  <a:off x="6134874" y="3795064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B8131E60-5EF0-4F6E-9BE8-B82985E1261B}"/>
                    </a:ext>
                  </a:extLst>
                </p:cNvPr>
                <p:cNvSpPr/>
                <p:nvPr/>
              </p:nvSpPr>
              <p:spPr>
                <a:xfrm rot="7680000" flipV="1">
                  <a:off x="2013147" y="3881655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5D41D71D-2B60-43C6-B5A9-13E1B6B1628F}"/>
                    </a:ext>
                  </a:extLst>
                </p:cNvPr>
                <p:cNvSpPr/>
                <p:nvPr/>
              </p:nvSpPr>
              <p:spPr>
                <a:xfrm rot="5400000" flipV="1">
                  <a:off x="4619237" y="4242442"/>
                  <a:ext cx="1621193" cy="141726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F06ED18D-E564-4D8F-AE20-D20AA613B47B}"/>
                    </a:ext>
                  </a:extLst>
                </p:cNvPr>
                <p:cNvSpPr/>
                <p:nvPr/>
              </p:nvSpPr>
              <p:spPr>
                <a:xfrm rot="2100000" flipV="1">
                  <a:off x="6507263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41F30B29-C855-4D89-B459-FB8E5E730CC3}"/>
                    </a:ext>
                  </a:extLst>
                </p:cNvPr>
                <p:cNvSpPr/>
                <p:nvPr/>
              </p:nvSpPr>
              <p:spPr>
                <a:xfrm rot="8700000" flipV="1">
                  <a:off x="2627284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Rectangle: Top Corners Snipped 114">
                  <a:extLst>
                    <a:ext uri="{FF2B5EF4-FFF2-40B4-BE49-F238E27FC236}">
                      <a16:creationId xmlns:a16="http://schemas.microsoft.com/office/drawing/2014/main" id="{57F5AEB2-CDBC-4C2A-9A06-53012FEF0D97}"/>
                    </a:ext>
                  </a:extLst>
                </p:cNvPr>
                <p:cNvSpPr/>
                <p:nvPr/>
              </p:nvSpPr>
              <p:spPr>
                <a:xfrm>
                  <a:off x="4021494" y="2676332"/>
                  <a:ext cx="2892487" cy="808652"/>
                </a:xfrm>
                <a:prstGeom prst="snip2Same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C3A991D7-F6CE-4A89-B8FE-5353ED711894}"/>
                    </a:ext>
                  </a:extLst>
                </p:cNvPr>
                <p:cNvSpPr/>
                <p:nvPr/>
              </p:nvSpPr>
              <p:spPr>
                <a:xfrm>
                  <a:off x="5165465" y="2677302"/>
                  <a:ext cx="155513" cy="211493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06E21CFC-2465-4714-9B8B-7E208A5C2941}"/>
                    </a:ext>
                  </a:extLst>
                </p:cNvPr>
                <p:cNvSpPr/>
                <p:nvPr/>
              </p:nvSpPr>
              <p:spPr>
                <a:xfrm>
                  <a:off x="5538689" y="2669526"/>
                  <a:ext cx="163288" cy="212271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DC874396-69C1-4423-8234-DBE315AE46FE}"/>
                    </a:ext>
                  </a:extLst>
                </p:cNvPr>
                <p:cNvSpPr/>
                <p:nvPr/>
              </p:nvSpPr>
              <p:spPr>
                <a:xfrm>
                  <a:off x="5246137" y="4421933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41E457B7-5D73-4F00-9E76-5D1026056DD9}"/>
                    </a:ext>
                  </a:extLst>
                </p:cNvPr>
                <p:cNvSpPr/>
                <p:nvPr/>
              </p:nvSpPr>
              <p:spPr>
                <a:xfrm>
                  <a:off x="5246137" y="3084545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C5E1EFA1-2A45-46B7-B9CD-192F5158A1A4}"/>
                    </a:ext>
                  </a:extLst>
                </p:cNvPr>
                <p:cNvSpPr/>
                <p:nvPr/>
              </p:nvSpPr>
              <p:spPr>
                <a:xfrm>
                  <a:off x="5246136" y="3737687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7B988118-4241-4F15-9B34-9F2B95901840}"/>
                    </a:ext>
                  </a:extLst>
                </p:cNvPr>
                <p:cNvSpPr/>
                <p:nvPr/>
              </p:nvSpPr>
              <p:spPr>
                <a:xfrm>
                  <a:off x="5285015" y="3426668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500E37AE-1653-48A3-B855-B2E71D0F71AE}"/>
                    </a:ext>
                  </a:extLst>
                </p:cNvPr>
                <p:cNvSpPr/>
                <p:nvPr/>
              </p:nvSpPr>
              <p:spPr>
                <a:xfrm>
                  <a:off x="5246136" y="2742422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FA5AE100-EEB0-4BA2-9FAE-C2C0F9FB9EE4}"/>
                    </a:ext>
                  </a:extLst>
                </p:cNvPr>
                <p:cNvSpPr/>
                <p:nvPr/>
              </p:nvSpPr>
              <p:spPr>
                <a:xfrm>
                  <a:off x="5253912" y="4079811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007FFE8F-56FD-450C-8597-9BF4B6F7FF46}"/>
                    </a:ext>
                  </a:extLst>
                </p:cNvPr>
                <p:cNvSpPr/>
                <p:nvPr/>
              </p:nvSpPr>
              <p:spPr>
                <a:xfrm rot="6300000" flipV="1">
                  <a:off x="1957678" y="4341692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A95EBA84-2AB0-4335-9092-C6E33C02CD58}"/>
                    </a:ext>
                  </a:extLst>
                </p:cNvPr>
                <p:cNvSpPr/>
                <p:nvPr/>
              </p:nvSpPr>
              <p:spPr>
                <a:xfrm rot="4500000" flipV="1">
                  <a:off x="7620724" y="4341691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Flowchart: Connector 125">
                  <a:extLst>
                    <a:ext uri="{FF2B5EF4-FFF2-40B4-BE49-F238E27FC236}">
                      <a16:creationId xmlns:a16="http://schemas.microsoft.com/office/drawing/2014/main" id="{5DC61868-928E-4B39-AFE2-156F58DD9CFD}"/>
                    </a:ext>
                  </a:extLst>
                </p:cNvPr>
                <p:cNvSpPr/>
                <p:nvPr/>
              </p:nvSpPr>
              <p:spPr>
                <a:xfrm>
                  <a:off x="4862944" y="957695"/>
                  <a:ext cx="1212272" cy="1220931"/>
                </a:xfrm>
                <a:prstGeom prst="flowChartConnector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51D2F57F-E776-4280-A8DF-9D4752E9B463}"/>
                    </a:ext>
                  </a:extLst>
                </p:cNvPr>
                <p:cNvSpPr/>
                <p:nvPr/>
              </p:nvSpPr>
              <p:spPr>
                <a:xfrm rot="10800000" flipV="1">
                  <a:off x="2774489" y="3731020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7E372A77-47A0-4410-8154-6B8D189416FD}"/>
                    </a:ext>
                  </a:extLst>
                </p:cNvPr>
                <p:cNvSpPr/>
                <p:nvPr/>
              </p:nvSpPr>
              <p:spPr>
                <a:xfrm rot="10800000" flipV="1">
                  <a:off x="7415761" y="3705042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A3997C81-E653-464C-85AE-906E92D4DDDD}"/>
                    </a:ext>
                  </a:extLst>
                </p:cNvPr>
                <p:cNvSpPr/>
                <p:nvPr/>
              </p:nvSpPr>
              <p:spPr>
                <a:xfrm rot="5400000">
                  <a:off x="5309754" y="278821"/>
                  <a:ext cx="251113" cy="173181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Flowchart: Connector 129">
                  <a:extLst>
                    <a:ext uri="{FF2B5EF4-FFF2-40B4-BE49-F238E27FC236}">
                      <a16:creationId xmlns:a16="http://schemas.microsoft.com/office/drawing/2014/main" id="{B424483D-942E-4B79-BFBE-3B60311AAF62}"/>
                    </a:ext>
                  </a:extLst>
                </p:cNvPr>
                <p:cNvSpPr/>
                <p:nvPr/>
              </p:nvSpPr>
              <p:spPr>
                <a:xfrm>
                  <a:off x="3936422" y="394853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Flowchart: Connector 130">
                  <a:extLst>
                    <a:ext uri="{FF2B5EF4-FFF2-40B4-BE49-F238E27FC236}">
                      <a16:creationId xmlns:a16="http://schemas.microsoft.com/office/drawing/2014/main" id="{A5406882-8CA0-452B-8FE2-278F8CF7F461}"/>
                    </a:ext>
                  </a:extLst>
                </p:cNvPr>
                <p:cNvSpPr/>
                <p:nvPr/>
              </p:nvSpPr>
              <p:spPr>
                <a:xfrm>
                  <a:off x="5235285" y="48489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6" name="Content Placeholder 2" descr="Users">
            <a:extLst>
              <a:ext uri="{FF2B5EF4-FFF2-40B4-BE49-F238E27FC236}">
                <a16:creationId xmlns:a16="http://schemas.microsoft.com/office/drawing/2014/main" id="{D493EF11-FB57-4039-A3E1-2234C5EC1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8" name="Graphic 7" descr="Rocket">
            <a:extLst>
              <a:ext uri="{FF2B5EF4-FFF2-40B4-BE49-F238E27FC236}">
                <a16:creationId xmlns:a16="http://schemas.microsoft.com/office/drawing/2014/main" id="{18644365-0E18-478F-BAEC-25A652C59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0" name="Graphic 9" descr="Future">
            <a:extLst>
              <a:ext uri="{FF2B5EF4-FFF2-40B4-BE49-F238E27FC236}">
                <a16:creationId xmlns:a16="http://schemas.microsoft.com/office/drawing/2014/main" id="{375D8289-3F3C-42C4-B36E-CC3C5F93D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57624D4C-C3C2-418F-84F4-6FC7D1F78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16" name="Graphic 15" descr="Puzzle">
            <a:extLst>
              <a:ext uri="{FF2B5EF4-FFF2-40B4-BE49-F238E27FC236}">
                <a16:creationId xmlns:a16="http://schemas.microsoft.com/office/drawing/2014/main" id="{CC2BF182-1DE5-4EE6-861F-AC041424B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FF97F923-A36A-40D7-8B8D-835FAD0CCD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41" name="Graphic 40" descr="Clipboard Checked">
            <a:extLst>
              <a:ext uri="{FF2B5EF4-FFF2-40B4-BE49-F238E27FC236}">
                <a16:creationId xmlns:a16="http://schemas.microsoft.com/office/drawing/2014/main" id="{597C09A3-7431-4874-B0C6-A0A6DE579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43" name="Graphic 42" descr="Books">
            <a:extLst>
              <a:ext uri="{FF2B5EF4-FFF2-40B4-BE49-F238E27FC236}">
                <a16:creationId xmlns:a16="http://schemas.microsoft.com/office/drawing/2014/main" id="{02F251C0-55F0-4580-88AC-3D0B38873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45" name="Rectangle 44">
            <a:hlinkClick r:id="rId18" action="ppaction://hlinksldjump"/>
            <a:extLst>
              <a:ext uri="{FF2B5EF4-FFF2-40B4-BE49-F238E27FC236}">
                <a16:creationId xmlns:a16="http://schemas.microsoft.com/office/drawing/2014/main" id="{48C35328-8F02-48DE-ACF3-82D9610A93F0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Rectangle 45">
            <a:hlinkClick r:id="rId19" action="ppaction://hlinksldjump"/>
            <a:extLst>
              <a:ext uri="{FF2B5EF4-FFF2-40B4-BE49-F238E27FC236}">
                <a16:creationId xmlns:a16="http://schemas.microsoft.com/office/drawing/2014/main" id="{925168E2-E2A2-4E25-904D-5AC69EB225FC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Rectangle 46">
            <a:hlinkClick r:id="rId20" action="ppaction://hlinksldjump"/>
            <a:extLst>
              <a:ext uri="{FF2B5EF4-FFF2-40B4-BE49-F238E27FC236}">
                <a16:creationId xmlns:a16="http://schemas.microsoft.com/office/drawing/2014/main" id="{FDBF7597-6346-41DB-9333-F6B93F6E45B0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9" name="Rectangle 48">
            <a:hlinkClick r:id="rId21" action="ppaction://hlinksldjump"/>
            <a:extLst>
              <a:ext uri="{FF2B5EF4-FFF2-40B4-BE49-F238E27FC236}">
                <a16:creationId xmlns:a16="http://schemas.microsoft.com/office/drawing/2014/main" id="{C8B5DF8D-5037-4BE8-98AF-07930C4C6943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1" name="Rectangle 50">
            <a:hlinkClick r:id="rId22" action="ppaction://hlinksldjump"/>
            <a:extLst>
              <a:ext uri="{FF2B5EF4-FFF2-40B4-BE49-F238E27FC236}">
                <a16:creationId xmlns:a16="http://schemas.microsoft.com/office/drawing/2014/main" id="{57A28FC4-A865-40DB-B4B0-ADA1861C32DF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23" action="ppaction://hlinksldjump"/>
            <a:extLst>
              <a:ext uri="{FF2B5EF4-FFF2-40B4-BE49-F238E27FC236}">
                <a16:creationId xmlns:a16="http://schemas.microsoft.com/office/drawing/2014/main" id="{5AEB783A-399D-461D-A7B7-AE407CC024C7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3" name="Rectangle 52">
            <a:hlinkClick r:id="rId24" action="ppaction://hlinksldjump"/>
            <a:extLst>
              <a:ext uri="{FF2B5EF4-FFF2-40B4-BE49-F238E27FC236}">
                <a16:creationId xmlns:a16="http://schemas.microsoft.com/office/drawing/2014/main" id="{42D7E24B-BF7E-4FE3-95FF-204691A638FF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4" name="Rectangle 53">
            <a:hlinkClick r:id="rId25" action="ppaction://hlinksldjump"/>
            <a:extLst>
              <a:ext uri="{FF2B5EF4-FFF2-40B4-BE49-F238E27FC236}">
                <a16:creationId xmlns:a16="http://schemas.microsoft.com/office/drawing/2014/main" id="{F3B7E872-6C31-4EE6-AEC2-EB42D199011E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1" name="Content Placeholder 7">
            <a:extLst>
              <a:ext uri="{FF2B5EF4-FFF2-40B4-BE49-F238E27FC236}">
                <a16:creationId xmlns:a16="http://schemas.microsoft.com/office/drawing/2014/main" id="{95039B8A-34A6-4CA8-BE30-762E362A0CB1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>
                <a:latin typeface="Arial"/>
                <a:cs typeface="Arial"/>
              </a:rPr>
              <a:t>Dalton LeClair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72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7" dur="5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8" dur="5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Rot by="480000">
                                          <p:cBhvr>
                                            <p:cTn id="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Rot by="480000">
                                          <p:cBhvr>
                                            <p:cTn id="1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70221D53-4372-44FB-A562-A33D2D2B666E}"/>
              </a:ext>
            </a:extLst>
          </p:cNvPr>
          <p:cNvGrpSpPr/>
          <p:nvPr/>
        </p:nvGrpSpPr>
        <p:grpSpPr>
          <a:xfrm>
            <a:off x="1" y="1"/>
            <a:ext cx="12192000" cy="5913120"/>
            <a:chOff x="1" y="1"/>
            <a:chExt cx="12192000" cy="5913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93288-B0B7-4504-87B2-DAFA830BA6BE}"/>
                </a:ext>
              </a:extLst>
            </p:cNvPr>
            <p:cNvSpPr/>
            <p:nvPr/>
          </p:nvSpPr>
          <p:spPr>
            <a:xfrm>
              <a:off x="1" y="1"/>
              <a:ext cx="12192000" cy="59131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6AE097-0391-4921-8EEF-60F7F33043E4}"/>
                </a:ext>
              </a:extLst>
            </p:cNvPr>
            <p:cNvGrpSpPr/>
            <p:nvPr/>
          </p:nvGrpSpPr>
          <p:grpSpPr>
            <a:xfrm>
              <a:off x="922741" y="735139"/>
              <a:ext cx="331015" cy="491467"/>
              <a:chOff x="1296998" y="1355613"/>
              <a:chExt cx="339970" cy="503198"/>
            </a:xfrm>
          </p:grpSpPr>
          <p:sp>
            <p:nvSpPr>
              <p:cNvPr id="7" name="Diamond 6">
                <a:extLst>
                  <a:ext uri="{FF2B5EF4-FFF2-40B4-BE49-F238E27FC236}">
                    <a16:creationId xmlns:a16="http://schemas.microsoft.com/office/drawing/2014/main" id="{787E36A9-5785-457B-9880-5F53C746F38D}"/>
                  </a:ext>
                </a:extLst>
              </p:cNvPr>
              <p:cNvSpPr/>
              <p:nvPr/>
            </p:nvSpPr>
            <p:spPr>
              <a:xfrm>
                <a:off x="1342826" y="1355613"/>
                <a:ext cx="152400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1D6AC43B-BF18-410F-A15A-7D840C94840E}"/>
                  </a:ext>
                </a:extLst>
              </p:cNvPr>
              <p:cNvSpPr/>
              <p:nvPr/>
            </p:nvSpPr>
            <p:spPr>
              <a:xfrm>
                <a:off x="1495225" y="1508013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4E5342D6-C80B-4965-908F-5E1345A253AC}"/>
                  </a:ext>
                </a:extLst>
              </p:cNvPr>
              <p:cNvSpPr/>
              <p:nvPr/>
            </p:nvSpPr>
            <p:spPr>
              <a:xfrm>
                <a:off x="1296998" y="1622218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8D2CEF24-A10B-4910-AEA9-24DF51BDD02F}"/>
                </a:ext>
              </a:extLst>
            </p:cNvPr>
            <p:cNvSpPr/>
            <p:nvPr/>
          </p:nvSpPr>
          <p:spPr>
            <a:xfrm>
              <a:off x="7541628" y="1310312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E08302-FA4C-484B-9B1D-EDBB6F09F5C0}"/>
                </a:ext>
              </a:extLst>
            </p:cNvPr>
            <p:cNvGrpSpPr/>
            <p:nvPr/>
          </p:nvGrpSpPr>
          <p:grpSpPr>
            <a:xfrm>
              <a:off x="10304237" y="627574"/>
              <a:ext cx="405725" cy="599032"/>
              <a:chOff x="2632364" y="1604996"/>
              <a:chExt cx="416702" cy="613331"/>
            </a:xfrm>
          </p:grpSpPr>
          <p:sp>
            <p:nvSpPr>
              <p:cNvPr id="15" name="Star: 4 Points 14">
                <a:extLst>
                  <a:ext uri="{FF2B5EF4-FFF2-40B4-BE49-F238E27FC236}">
                    <a16:creationId xmlns:a16="http://schemas.microsoft.com/office/drawing/2014/main" id="{A1F81FC0-7BD3-4E3F-8491-680415037ADD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Star: 4 Points 16">
                <a:extLst>
                  <a:ext uri="{FF2B5EF4-FFF2-40B4-BE49-F238E27FC236}">
                    <a16:creationId xmlns:a16="http://schemas.microsoft.com/office/drawing/2014/main" id="{550C9C5E-69EF-45E5-AD25-9C2A39E33082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Star: 4 Points 18">
                <a:extLst>
                  <a:ext uri="{FF2B5EF4-FFF2-40B4-BE49-F238E27FC236}">
                    <a16:creationId xmlns:a16="http://schemas.microsoft.com/office/drawing/2014/main" id="{3F5484EE-0B19-4B44-87FC-A58DBA98FEA6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F5E451A-EAEB-4C17-91CE-ABAE00B625D1}"/>
                </a:ext>
              </a:extLst>
            </p:cNvPr>
            <p:cNvGrpSpPr/>
            <p:nvPr/>
          </p:nvGrpSpPr>
          <p:grpSpPr>
            <a:xfrm>
              <a:off x="1723817" y="2357529"/>
              <a:ext cx="405725" cy="599032"/>
              <a:chOff x="2632364" y="1604996"/>
              <a:chExt cx="416702" cy="613331"/>
            </a:xfrm>
          </p:grpSpPr>
          <p:sp>
            <p:nvSpPr>
              <p:cNvPr id="22" name="Star: 4 Points 21">
                <a:extLst>
                  <a:ext uri="{FF2B5EF4-FFF2-40B4-BE49-F238E27FC236}">
                    <a16:creationId xmlns:a16="http://schemas.microsoft.com/office/drawing/2014/main" id="{35047FC3-CB33-496B-983B-986F6D840DE9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Star: 4 Points 22">
                <a:extLst>
                  <a:ext uri="{FF2B5EF4-FFF2-40B4-BE49-F238E27FC236}">
                    <a16:creationId xmlns:a16="http://schemas.microsoft.com/office/drawing/2014/main" id="{790EC891-D40F-479F-BB1D-1E81B742CEEB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Star: 4 Points 23">
                <a:extLst>
                  <a:ext uri="{FF2B5EF4-FFF2-40B4-BE49-F238E27FC236}">
                    <a16:creationId xmlns:a16="http://schemas.microsoft.com/office/drawing/2014/main" id="{A4BC4F3A-A235-4B09-BDE4-D6D7DA2E2EC4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D8790E-CBE1-46B3-B2F5-286F959507D1}"/>
                </a:ext>
              </a:extLst>
            </p:cNvPr>
            <p:cNvGrpSpPr/>
            <p:nvPr/>
          </p:nvGrpSpPr>
          <p:grpSpPr>
            <a:xfrm>
              <a:off x="5884318" y="328057"/>
              <a:ext cx="405725" cy="599032"/>
              <a:chOff x="2632364" y="1604996"/>
              <a:chExt cx="416702" cy="613331"/>
            </a:xfrm>
          </p:grpSpPr>
          <p:sp>
            <p:nvSpPr>
              <p:cNvPr id="26" name="Star: 4 Points 25">
                <a:extLst>
                  <a:ext uri="{FF2B5EF4-FFF2-40B4-BE49-F238E27FC236}">
                    <a16:creationId xmlns:a16="http://schemas.microsoft.com/office/drawing/2014/main" id="{5C619C4C-E689-4D7D-8654-A465D19EB764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Star: 4 Points 26">
                <a:extLst>
                  <a:ext uri="{FF2B5EF4-FFF2-40B4-BE49-F238E27FC236}">
                    <a16:creationId xmlns:a16="http://schemas.microsoft.com/office/drawing/2014/main" id="{10B5D7A4-A6F9-4DFE-AB22-D57DE94E5CFF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Star: 4 Points 27">
                <a:extLst>
                  <a:ext uri="{FF2B5EF4-FFF2-40B4-BE49-F238E27FC236}">
                    <a16:creationId xmlns:a16="http://schemas.microsoft.com/office/drawing/2014/main" id="{B86F2443-0361-469C-A3A0-50BE65FCB573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D0CFA2-D515-4E3D-91BA-8D60D6DD5B46}"/>
                </a:ext>
              </a:extLst>
            </p:cNvPr>
            <p:cNvGrpSpPr/>
            <p:nvPr/>
          </p:nvGrpSpPr>
          <p:grpSpPr>
            <a:xfrm>
              <a:off x="9630795" y="2956561"/>
              <a:ext cx="405725" cy="599032"/>
              <a:chOff x="2632364" y="1604996"/>
              <a:chExt cx="416702" cy="613331"/>
            </a:xfrm>
          </p:grpSpPr>
          <p:sp>
            <p:nvSpPr>
              <p:cNvPr id="30" name="Star: 4 Points 29">
                <a:extLst>
                  <a:ext uri="{FF2B5EF4-FFF2-40B4-BE49-F238E27FC236}">
                    <a16:creationId xmlns:a16="http://schemas.microsoft.com/office/drawing/2014/main" id="{A88109F0-8E97-4825-BBC2-33724E6EB296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Star: 4 Points 30">
                <a:extLst>
                  <a:ext uri="{FF2B5EF4-FFF2-40B4-BE49-F238E27FC236}">
                    <a16:creationId xmlns:a16="http://schemas.microsoft.com/office/drawing/2014/main" id="{143B4787-F04A-4F2E-BBB3-49BD225F9DF1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Star: 4 Points 31">
                <a:extLst>
                  <a:ext uri="{FF2B5EF4-FFF2-40B4-BE49-F238E27FC236}">
                    <a16:creationId xmlns:a16="http://schemas.microsoft.com/office/drawing/2014/main" id="{ECA8146D-A39B-4820-AAA0-65DFDE82BEB1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384056-0826-4446-9A99-DA433A220491}"/>
                </a:ext>
              </a:extLst>
            </p:cNvPr>
            <p:cNvGrpSpPr/>
            <p:nvPr/>
          </p:nvGrpSpPr>
          <p:grpSpPr>
            <a:xfrm>
              <a:off x="3601205" y="886150"/>
              <a:ext cx="405725" cy="599032"/>
              <a:chOff x="2632364" y="1604996"/>
              <a:chExt cx="416702" cy="613331"/>
            </a:xfrm>
          </p:grpSpPr>
          <p:sp>
            <p:nvSpPr>
              <p:cNvPr id="34" name="Star: 4 Points 33">
                <a:extLst>
                  <a:ext uri="{FF2B5EF4-FFF2-40B4-BE49-F238E27FC236}">
                    <a16:creationId xmlns:a16="http://schemas.microsoft.com/office/drawing/2014/main" id="{29B83702-C7A4-4587-A8AF-03A67CB75D00}"/>
                  </a:ext>
                </a:extLst>
              </p:cNvPr>
              <p:cNvSpPr/>
              <p:nvPr/>
            </p:nvSpPr>
            <p:spPr>
              <a:xfrm>
                <a:off x="2679256" y="16049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Star: 4 Points 34">
                <a:extLst>
                  <a:ext uri="{FF2B5EF4-FFF2-40B4-BE49-F238E27FC236}">
                    <a16:creationId xmlns:a16="http://schemas.microsoft.com/office/drawing/2014/main" id="{E4A81402-DB01-4829-8AFF-2B2276E8D449}"/>
                  </a:ext>
                </a:extLst>
              </p:cNvPr>
              <p:cNvSpPr/>
              <p:nvPr/>
            </p:nvSpPr>
            <p:spPr>
              <a:xfrm>
                <a:off x="2831656" y="1757396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Star: 4 Points 35">
                <a:extLst>
                  <a:ext uri="{FF2B5EF4-FFF2-40B4-BE49-F238E27FC236}">
                    <a16:creationId xmlns:a16="http://schemas.microsoft.com/office/drawing/2014/main" id="{EF13FB06-2E87-4FDB-A66B-6E472221C97C}"/>
                  </a:ext>
                </a:extLst>
              </p:cNvPr>
              <p:cNvSpPr/>
              <p:nvPr/>
            </p:nvSpPr>
            <p:spPr>
              <a:xfrm>
                <a:off x="2632364" y="1860240"/>
                <a:ext cx="217410" cy="358087"/>
              </a:xfrm>
              <a:prstGeom prst="star4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3D5F8EE-A4A9-4E4E-BCBD-1FF2CB7E7AF7}"/>
                </a:ext>
              </a:extLst>
            </p:cNvPr>
            <p:cNvGrpSpPr/>
            <p:nvPr/>
          </p:nvGrpSpPr>
          <p:grpSpPr>
            <a:xfrm>
              <a:off x="5012842" y="1844215"/>
              <a:ext cx="334331" cy="465939"/>
              <a:chOff x="1348850" y="574802"/>
              <a:chExt cx="343376" cy="477061"/>
            </a:xfrm>
          </p:grpSpPr>
          <p:sp>
            <p:nvSpPr>
              <p:cNvPr id="38" name="Diamond 37">
                <a:extLst>
                  <a:ext uri="{FF2B5EF4-FFF2-40B4-BE49-F238E27FC236}">
                    <a16:creationId xmlns:a16="http://schemas.microsoft.com/office/drawing/2014/main" id="{4904E093-79B2-4517-B595-657D4901BA1B}"/>
                  </a:ext>
                </a:extLst>
              </p:cNvPr>
              <p:cNvSpPr/>
              <p:nvPr/>
            </p:nvSpPr>
            <p:spPr>
              <a:xfrm>
                <a:off x="1408903" y="574802"/>
                <a:ext cx="152400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Diamond 38">
                <a:extLst>
                  <a:ext uri="{FF2B5EF4-FFF2-40B4-BE49-F238E27FC236}">
                    <a16:creationId xmlns:a16="http://schemas.microsoft.com/office/drawing/2014/main" id="{A342ECB3-3D10-4CD7-9DE9-73CF34739355}"/>
                  </a:ext>
                </a:extLst>
              </p:cNvPr>
              <p:cNvSpPr/>
              <p:nvPr/>
            </p:nvSpPr>
            <p:spPr>
              <a:xfrm>
                <a:off x="1550483" y="750076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Diamond 39">
                <a:extLst>
                  <a:ext uri="{FF2B5EF4-FFF2-40B4-BE49-F238E27FC236}">
                    <a16:creationId xmlns:a16="http://schemas.microsoft.com/office/drawing/2014/main" id="{44A54D27-4996-46E7-A239-E1BD0CB952DE}"/>
                  </a:ext>
                </a:extLst>
              </p:cNvPr>
              <p:cNvSpPr/>
              <p:nvPr/>
            </p:nvSpPr>
            <p:spPr>
              <a:xfrm>
                <a:off x="1348850" y="815270"/>
                <a:ext cx="141743" cy="236593"/>
              </a:xfrm>
              <a:prstGeom prst="diamon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645F6E6D-B4C6-41CC-A40D-C1345269900B}"/>
                </a:ext>
              </a:extLst>
            </p:cNvPr>
            <p:cNvSpPr/>
            <p:nvPr/>
          </p:nvSpPr>
          <p:spPr>
            <a:xfrm>
              <a:off x="8885622" y="264125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5E49BBC5-E009-4C4B-8732-0713560C511D}"/>
                </a:ext>
              </a:extLst>
            </p:cNvPr>
            <p:cNvSpPr/>
            <p:nvPr/>
          </p:nvSpPr>
          <p:spPr>
            <a:xfrm>
              <a:off x="2312300" y="547341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9F3D8768-6A2C-4955-916B-C5E471500F99}"/>
                </a:ext>
              </a:extLst>
            </p:cNvPr>
            <p:cNvSpPr/>
            <p:nvPr/>
          </p:nvSpPr>
          <p:spPr>
            <a:xfrm>
              <a:off x="9375530" y="1649121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01E7F0A4-304B-4CB2-BCF1-5ECEFBD81355}"/>
                </a:ext>
              </a:extLst>
            </p:cNvPr>
            <p:cNvSpPr/>
            <p:nvPr/>
          </p:nvSpPr>
          <p:spPr>
            <a:xfrm>
              <a:off x="9237521" y="1784326"/>
              <a:ext cx="138009" cy="231077"/>
            </a:xfrm>
            <a:prstGeom prst="diamon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1F947B6-B51C-4CAB-9F35-B470F1807265}"/>
              </a:ext>
            </a:extLst>
          </p:cNvPr>
          <p:cNvSpPr/>
          <p:nvPr/>
        </p:nvSpPr>
        <p:spPr>
          <a:xfrm>
            <a:off x="4657817" y="4876602"/>
            <a:ext cx="564642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5D96-AB14-49CE-BD7D-F2A8D4065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7</a:t>
            </a:r>
          </a:p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7A0369-82FA-4EE2-B1D2-09C6FF5BE428}"/>
              </a:ext>
            </a:extLst>
          </p:cNvPr>
          <p:cNvSpPr/>
          <p:nvPr/>
        </p:nvSpPr>
        <p:spPr>
          <a:xfrm>
            <a:off x="-50800" y="5209209"/>
            <a:ext cx="12250288" cy="73242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75D769B-E610-428A-9BC2-F8577F6725F6}"/>
              </a:ext>
            </a:extLst>
          </p:cNvPr>
          <p:cNvSpPr/>
          <p:nvPr/>
        </p:nvSpPr>
        <p:spPr>
          <a:xfrm>
            <a:off x="-870448" y="3916373"/>
            <a:ext cx="7431953" cy="1952734"/>
          </a:xfrm>
          <a:custGeom>
            <a:avLst/>
            <a:gdLst>
              <a:gd name="connsiteX0" fmla="*/ 763768 w 7431953"/>
              <a:gd name="connsiteY0" fmla="*/ 145087 h 1952734"/>
              <a:gd name="connsiteX1" fmla="*/ 4147048 w 7431953"/>
              <a:gd name="connsiteY1" fmla="*/ 251767 h 1952734"/>
              <a:gd name="connsiteX2" fmla="*/ 7347448 w 7431953"/>
              <a:gd name="connsiteY2" fmla="*/ 1829107 h 1952734"/>
              <a:gd name="connsiteX3" fmla="*/ 580888 w 7431953"/>
              <a:gd name="connsiteY3" fmla="*/ 1661467 h 1952734"/>
              <a:gd name="connsiteX4" fmla="*/ 763768 w 7431953"/>
              <a:gd name="connsiteY4" fmla="*/ 145087 h 195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953" h="1952734">
                <a:moveTo>
                  <a:pt x="763768" y="145087"/>
                </a:moveTo>
                <a:cubicBezTo>
                  <a:pt x="1358128" y="-89863"/>
                  <a:pt x="3049768" y="-28903"/>
                  <a:pt x="4147048" y="251767"/>
                </a:cubicBezTo>
                <a:cubicBezTo>
                  <a:pt x="5244328" y="532437"/>
                  <a:pt x="7941808" y="1594157"/>
                  <a:pt x="7347448" y="1829107"/>
                </a:cubicBezTo>
                <a:cubicBezTo>
                  <a:pt x="6753088" y="2064057"/>
                  <a:pt x="1676898" y="1939597"/>
                  <a:pt x="580888" y="1661467"/>
                </a:cubicBezTo>
                <a:cubicBezTo>
                  <a:pt x="-515122" y="1383337"/>
                  <a:pt x="169408" y="380037"/>
                  <a:pt x="763768" y="14508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AF6C993-853E-4FC4-A017-F6D1A984EE6C}"/>
              </a:ext>
            </a:extLst>
          </p:cNvPr>
          <p:cNvSpPr/>
          <p:nvPr/>
        </p:nvSpPr>
        <p:spPr>
          <a:xfrm>
            <a:off x="9037264" y="4067502"/>
            <a:ext cx="4313028" cy="1766041"/>
          </a:xfrm>
          <a:custGeom>
            <a:avLst/>
            <a:gdLst>
              <a:gd name="connsiteX0" fmla="*/ 56 w 4313028"/>
              <a:gd name="connsiteY0" fmla="*/ 1296978 h 1766041"/>
              <a:gd name="connsiteX1" fmla="*/ 2080316 w 4313028"/>
              <a:gd name="connsiteY1" fmla="*/ 9198 h 1766041"/>
              <a:gd name="connsiteX2" fmla="*/ 4312976 w 4313028"/>
              <a:gd name="connsiteY2" fmla="*/ 771198 h 1766041"/>
              <a:gd name="connsiteX3" fmla="*/ 2141276 w 4313028"/>
              <a:gd name="connsiteY3" fmla="*/ 1746558 h 1766041"/>
              <a:gd name="connsiteX4" fmla="*/ 56 w 4313028"/>
              <a:gd name="connsiteY4" fmla="*/ 1296978 h 176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028" h="1766041">
                <a:moveTo>
                  <a:pt x="56" y="1296978"/>
                </a:moveTo>
                <a:cubicBezTo>
                  <a:pt x="-10104" y="1007418"/>
                  <a:pt x="1361496" y="96828"/>
                  <a:pt x="2080316" y="9198"/>
                </a:cubicBezTo>
                <a:cubicBezTo>
                  <a:pt x="2799136" y="-78432"/>
                  <a:pt x="4302816" y="481638"/>
                  <a:pt x="4312976" y="771198"/>
                </a:cubicBezTo>
                <a:cubicBezTo>
                  <a:pt x="4323136" y="1060758"/>
                  <a:pt x="2856286" y="1653848"/>
                  <a:pt x="2141276" y="1746558"/>
                </a:cubicBezTo>
                <a:cubicBezTo>
                  <a:pt x="1426266" y="1839268"/>
                  <a:pt x="10216" y="1586538"/>
                  <a:pt x="56" y="129697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2786B1EA-309E-4516-BFEE-7C0F700D2FB6}"/>
              </a:ext>
            </a:extLst>
          </p:cNvPr>
          <p:cNvSpPr/>
          <p:nvPr/>
        </p:nvSpPr>
        <p:spPr>
          <a:xfrm>
            <a:off x="7335737" y="1919149"/>
            <a:ext cx="2101016" cy="1337670"/>
          </a:xfrm>
          <a:prstGeom prst="borderCallout1">
            <a:avLst>
              <a:gd name="adj1" fmla="val 50925"/>
              <a:gd name="adj2" fmla="val -130"/>
              <a:gd name="adj3" fmla="val 129361"/>
              <a:gd name="adj4" fmla="val -47881"/>
            </a:avLst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40">
                <a:solidFill>
                  <a:schemeClr val="bg1"/>
                </a:solidFill>
                <a:latin typeface="Arial" panose="020B0604020202020204" pitchFamily="34" charset="0"/>
              </a:rPr>
              <a:t>Leveling Capabilities up to </a:t>
            </a:r>
            <a:r>
              <a:rPr lang="en-US" sz="2350">
                <a:solidFill>
                  <a:schemeClr val="bg1"/>
                </a:solidFill>
                <a:latin typeface="Arial" panose="020B0604020202020204" pitchFamily="34" charset="0"/>
              </a:rPr>
              <a:t>12-Degree</a:t>
            </a:r>
            <a:r>
              <a:rPr lang="en-US" sz="2340">
                <a:solidFill>
                  <a:schemeClr val="bg1"/>
                </a:solidFill>
                <a:latin typeface="Arial" panose="020B0604020202020204" pitchFamily="34" charset="0"/>
              </a:rPr>
              <a:t> Slope</a:t>
            </a:r>
          </a:p>
        </p:txBody>
      </p:sp>
      <p:sp>
        <p:nvSpPr>
          <p:cNvPr id="81" name="Callout: Line 80">
            <a:extLst>
              <a:ext uri="{FF2B5EF4-FFF2-40B4-BE49-F238E27FC236}">
                <a16:creationId xmlns:a16="http://schemas.microsoft.com/office/drawing/2014/main" id="{B61BB6DA-E726-4C9F-B265-22154E24552F}"/>
              </a:ext>
            </a:extLst>
          </p:cNvPr>
          <p:cNvSpPr/>
          <p:nvPr/>
        </p:nvSpPr>
        <p:spPr>
          <a:xfrm>
            <a:off x="7279476" y="3647162"/>
            <a:ext cx="2136291" cy="1363429"/>
          </a:xfrm>
          <a:prstGeom prst="borderCallout1">
            <a:avLst>
              <a:gd name="adj1" fmla="val 54372"/>
              <a:gd name="adj2" fmla="val -130"/>
              <a:gd name="adj3" fmla="val 47412"/>
              <a:gd name="adj4" fmla="val -51664"/>
            </a:avLst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50">
                <a:solidFill>
                  <a:schemeClr val="bg1"/>
                </a:solidFill>
                <a:latin typeface="Arial" panose="020B0604020202020204" pitchFamily="34" charset="0"/>
              </a:rPr>
              <a:t>Supports 14-16 Metric Tons</a:t>
            </a:r>
          </a:p>
        </p:txBody>
      </p:sp>
      <p:sp>
        <p:nvSpPr>
          <p:cNvPr id="82" name="Callout: Line 81">
            <a:extLst>
              <a:ext uri="{FF2B5EF4-FFF2-40B4-BE49-F238E27FC236}">
                <a16:creationId xmlns:a16="http://schemas.microsoft.com/office/drawing/2014/main" id="{020194C3-8326-4B4B-A986-87E37FFBF3FE}"/>
              </a:ext>
            </a:extLst>
          </p:cNvPr>
          <p:cNvSpPr/>
          <p:nvPr/>
        </p:nvSpPr>
        <p:spPr>
          <a:xfrm>
            <a:off x="2776233" y="1880198"/>
            <a:ext cx="1948793" cy="1309258"/>
          </a:xfrm>
          <a:prstGeom prst="borderCallout1">
            <a:avLst>
              <a:gd name="adj1" fmla="val 110000"/>
              <a:gd name="adj2" fmla="val 135729"/>
              <a:gd name="adj3" fmla="val 49872"/>
              <a:gd name="adj4" fmla="val 100134"/>
            </a:avLst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Level Within an Hour</a:t>
            </a:r>
          </a:p>
        </p:txBody>
      </p:sp>
      <p:pic>
        <p:nvPicPr>
          <p:cNvPr id="83" name="Graphic 82" descr="Fire">
            <a:extLst>
              <a:ext uri="{FF2B5EF4-FFF2-40B4-BE49-F238E27FC236}">
                <a16:creationId xmlns:a16="http://schemas.microsoft.com/office/drawing/2014/main" id="{1716158F-2F42-4902-9DD5-179D5D0B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450915" y="4661823"/>
            <a:ext cx="721502" cy="914400"/>
          </a:xfrm>
          <a:prstGeom prst="rect">
            <a:avLst/>
          </a:prstGeom>
        </p:spPr>
      </p:pic>
      <p:sp>
        <p:nvSpPr>
          <p:cNvPr id="84" name="Callout: Line 83">
            <a:extLst>
              <a:ext uri="{FF2B5EF4-FFF2-40B4-BE49-F238E27FC236}">
                <a16:creationId xmlns:a16="http://schemas.microsoft.com/office/drawing/2014/main" id="{ECBF28C9-19A3-449B-8825-B9D43AF6E720}"/>
              </a:ext>
            </a:extLst>
          </p:cNvPr>
          <p:cNvSpPr/>
          <p:nvPr/>
        </p:nvSpPr>
        <p:spPr>
          <a:xfrm>
            <a:off x="2496258" y="3569533"/>
            <a:ext cx="1967811" cy="1284961"/>
          </a:xfrm>
          <a:prstGeom prst="borderCallout1">
            <a:avLst>
              <a:gd name="adj1" fmla="val 42573"/>
              <a:gd name="adj2" fmla="val 171306"/>
              <a:gd name="adj3" fmla="val 49872"/>
              <a:gd name="adj4" fmla="val 100134"/>
            </a:avLst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</a:rPr>
              <a:t>Reusability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37165-A162-4450-BBB3-D2A7DE43606F}"/>
              </a:ext>
            </a:extLst>
          </p:cNvPr>
          <p:cNvSpPr/>
          <p:nvPr/>
        </p:nvSpPr>
        <p:spPr>
          <a:xfrm>
            <a:off x="4218765" y="7641"/>
            <a:ext cx="3558045" cy="935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C3D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pic>
        <p:nvPicPr>
          <p:cNvPr id="12" name="Content Placeholder 2" descr="Users">
            <a:extLst>
              <a:ext uri="{FF2B5EF4-FFF2-40B4-BE49-F238E27FC236}">
                <a16:creationId xmlns:a16="http://schemas.microsoft.com/office/drawing/2014/main" id="{3FB37916-212F-4295-83C9-1D240F393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16" name="Graphic 15" descr="Rocket">
            <a:extLst>
              <a:ext uri="{FF2B5EF4-FFF2-40B4-BE49-F238E27FC236}">
                <a16:creationId xmlns:a16="http://schemas.microsoft.com/office/drawing/2014/main" id="{D09F958B-6854-47C7-BEEE-C9391EBE96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18" name="Graphic 17" descr="Future">
            <a:extLst>
              <a:ext uri="{FF2B5EF4-FFF2-40B4-BE49-F238E27FC236}">
                <a16:creationId xmlns:a16="http://schemas.microsoft.com/office/drawing/2014/main" id="{83258414-95DB-4E4E-93C8-1FF397361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41" name="Graphic 40" descr="Question Mark">
            <a:extLst>
              <a:ext uri="{FF2B5EF4-FFF2-40B4-BE49-F238E27FC236}">
                <a16:creationId xmlns:a16="http://schemas.microsoft.com/office/drawing/2014/main" id="{55A06575-D38B-4318-BB0A-8F955D883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43" name="Graphic 42" descr="Puzzle">
            <a:extLst>
              <a:ext uri="{FF2B5EF4-FFF2-40B4-BE49-F238E27FC236}">
                <a16:creationId xmlns:a16="http://schemas.microsoft.com/office/drawing/2014/main" id="{55E9D205-FB34-4FEF-B306-E103A807C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45" name="Graphic 44" descr="Lightbulb and gear">
            <a:extLst>
              <a:ext uri="{FF2B5EF4-FFF2-40B4-BE49-F238E27FC236}">
                <a16:creationId xmlns:a16="http://schemas.microsoft.com/office/drawing/2014/main" id="{8C4D0E0E-D266-4B30-B419-0117442300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46" name="Graphic 45" descr="Clipboard Checked">
            <a:extLst>
              <a:ext uri="{FF2B5EF4-FFF2-40B4-BE49-F238E27FC236}">
                <a16:creationId xmlns:a16="http://schemas.microsoft.com/office/drawing/2014/main" id="{D87322FF-7D63-4A28-9157-092428728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47" name="Graphic 46" descr="Books">
            <a:extLst>
              <a:ext uri="{FF2B5EF4-FFF2-40B4-BE49-F238E27FC236}">
                <a16:creationId xmlns:a16="http://schemas.microsoft.com/office/drawing/2014/main" id="{0C0A84DE-C3E4-4DB1-A6D1-FB1BF7EC91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49" name="Rectangle 48">
            <a:hlinkClick r:id="rId20" action="ppaction://hlinksldjump"/>
            <a:extLst>
              <a:ext uri="{FF2B5EF4-FFF2-40B4-BE49-F238E27FC236}">
                <a16:creationId xmlns:a16="http://schemas.microsoft.com/office/drawing/2014/main" id="{CE6B4F67-8DCB-43C0-BF78-42602886865E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1" name="Rectangle 50">
            <a:hlinkClick r:id="rId21" action="ppaction://hlinksldjump"/>
            <a:extLst>
              <a:ext uri="{FF2B5EF4-FFF2-40B4-BE49-F238E27FC236}">
                <a16:creationId xmlns:a16="http://schemas.microsoft.com/office/drawing/2014/main" id="{E7636752-3FDC-43DA-B888-DD987B345770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22" action="ppaction://hlinksldjump"/>
            <a:extLst>
              <a:ext uri="{FF2B5EF4-FFF2-40B4-BE49-F238E27FC236}">
                <a16:creationId xmlns:a16="http://schemas.microsoft.com/office/drawing/2014/main" id="{199D6D84-C947-4D1A-8952-72A02AE1097C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3" name="Rectangle 52">
            <a:hlinkClick r:id="rId23" action="ppaction://hlinksldjump"/>
            <a:extLst>
              <a:ext uri="{FF2B5EF4-FFF2-40B4-BE49-F238E27FC236}">
                <a16:creationId xmlns:a16="http://schemas.microsoft.com/office/drawing/2014/main" id="{E1866F27-7426-42D8-9251-1D1774F55125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4" name="Rectangle 53">
            <a:hlinkClick r:id="rId24" action="ppaction://hlinksldjump"/>
            <a:extLst>
              <a:ext uri="{FF2B5EF4-FFF2-40B4-BE49-F238E27FC236}">
                <a16:creationId xmlns:a16="http://schemas.microsoft.com/office/drawing/2014/main" id="{125A15BC-E5EC-4F84-A834-0222F7932719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6" name="Rectangle 55">
            <a:hlinkClick r:id="rId25" action="ppaction://hlinksldjump"/>
            <a:extLst>
              <a:ext uri="{FF2B5EF4-FFF2-40B4-BE49-F238E27FC236}">
                <a16:creationId xmlns:a16="http://schemas.microsoft.com/office/drawing/2014/main" id="{1A48DEB8-9801-4167-9A34-8EB1945BEA67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7" name="Rectangle 56">
            <a:hlinkClick r:id="rId26" action="ppaction://hlinksldjump"/>
            <a:extLst>
              <a:ext uri="{FF2B5EF4-FFF2-40B4-BE49-F238E27FC236}">
                <a16:creationId xmlns:a16="http://schemas.microsoft.com/office/drawing/2014/main" id="{59DD2556-BB01-47B4-A133-58A7F7DB6C12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8" name="Rectangle 57">
            <a:hlinkClick r:id="rId27" action="ppaction://hlinksldjump"/>
            <a:extLst>
              <a:ext uri="{FF2B5EF4-FFF2-40B4-BE49-F238E27FC236}">
                <a16:creationId xmlns:a16="http://schemas.microsoft.com/office/drawing/2014/main" id="{33B07683-A437-408F-A138-FB32ED1822CD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5" name="Content Placeholder 7">
            <a:extLst>
              <a:ext uri="{FF2B5EF4-FFF2-40B4-BE49-F238E27FC236}">
                <a16:creationId xmlns:a16="http://schemas.microsoft.com/office/drawing/2014/main" id="{A0FD0E14-5767-414C-8105-FA8B0F9043D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>
                <a:latin typeface="Arial"/>
                <a:cs typeface="Arial"/>
              </a:rPr>
              <a:t>Dalton LeClair</a:t>
            </a:r>
            <a:endParaRPr lang="en-US" sz="14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6D5977-6128-4AAF-B126-320F3EF66BFD}"/>
              </a:ext>
            </a:extLst>
          </p:cNvPr>
          <p:cNvGrpSpPr/>
          <p:nvPr/>
        </p:nvGrpSpPr>
        <p:grpSpPr>
          <a:xfrm rot="482309">
            <a:off x="4475174" y="3188369"/>
            <a:ext cx="2747068" cy="2343615"/>
            <a:chOff x="4380171" y="1368410"/>
            <a:chExt cx="2747068" cy="2343615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9FB5CCAD-1C08-4546-AA72-641DA3576ED2}"/>
                </a:ext>
              </a:extLst>
            </p:cNvPr>
            <p:cNvSpPr/>
            <p:nvPr/>
          </p:nvSpPr>
          <p:spPr>
            <a:xfrm>
              <a:off x="5426148" y="2634853"/>
              <a:ext cx="660104" cy="381001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48144C75-B051-4BDA-93DF-B0914122767D}"/>
                </a:ext>
              </a:extLst>
            </p:cNvPr>
            <p:cNvGrpSpPr/>
            <p:nvPr/>
          </p:nvGrpSpPr>
          <p:grpSpPr>
            <a:xfrm>
              <a:off x="4380171" y="1368410"/>
              <a:ext cx="2747068" cy="2343615"/>
              <a:chOff x="3359792" y="818354"/>
              <a:chExt cx="4630685" cy="3872011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CF681CA-3C96-41F9-89E9-A81916C50187}"/>
                  </a:ext>
                </a:extLst>
              </p:cNvPr>
              <p:cNvGrpSpPr/>
              <p:nvPr/>
            </p:nvGrpSpPr>
            <p:grpSpPr>
              <a:xfrm>
                <a:off x="3359792" y="4118786"/>
                <a:ext cx="578835" cy="571579"/>
                <a:chOff x="196560" y="499629"/>
                <a:chExt cx="3333749" cy="3325090"/>
              </a:xfrm>
            </p:grpSpPr>
            <p:sp>
              <p:nvSpPr>
                <p:cNvPr id="136" name="Block Arc 135">
                  <a:extLst>
                    <a:ext uri="{FF2B5EF4-FFF2-40B4-BE49-F238E27FC236}">
                      <a16:creationId xmlns:a16="http://schemas.microsoft.com/office/drawing/2014/main" id="{F8C1B6E9-D0C8-44FE-BBC9-06666DB33C74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D2B2B841-14D8-4AA2-889F-1E2DF859806D}"/>
                    </a:ext>
                  </a:extLst>
                </p:cNvPr>
                <p:cNvSpPr/>
                <p:nvPr/>
              </p:nvSpPr>
              <p:spPr>
                <a:xfrm>
                  <a:off x="578146" y="1257298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922DBA1-977C-4970-AB58-91EFFA1578CC}"/>
                  </a:ext>
                </a:extLst>
              </p:cNvPr>
              <p:cNvGrpSpPr/>
              <p:nvPr/>
            </p:nvGrpSpPr>
            <p:grpSpPr>
              <a:xfrm>
                <a:off x="5391623" y="4118337"/>
                <a:ext cx="578835" cy="571579"/>
                <a:chOff x="196560" y="499629"/>
                <a:chExt cx="3333749" cy="3325090"/>
              </a:xfrm>
            </p:grpSpPr>
            <p:sp>
              <p:nvSpPr>
                <p:cNvPr id="134" name="Block Arc 133">
                  <a:extLst>
                    <a:ext uri="{FF2B5EF4-FFF2-40B4-BE49-F238E27FC236}">
                      <a16:creationId xmlns:a16="http://schemas.microsoft.com/office/drawing/2014/main" id="{756491B3-6F07-4B1F-BC20-36ABF2A84280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7F91AF00-20A0-43C5-A0BB-62D2117E48D1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7665A99-A7B0-4370-89D4-7000FFE99C0A}"/>
                  </a:ext>
                </a:extLst>
              </p:cNvPr>
              <p:cNvGrpSpPr/>
              <p:nvPr/>
            </p:nvGrpSpPr>
            <p:grpSpPr>
              <a:xfrm>
                <a:off x="7411642" y="4118785"/>
                <a:ext cx="578835" cy="571579"/>
                <a:chOff x="196560" y="499629"/>
                <a:chExt cx="3333749" cy="3325090"/>
              </a:xfrm>
            </p:grpSpPr>
            <p:sp>
              <p:nvSpPr>
                <p:cNvPr id="132" name="Block Arc 131">
                  <a:extLst>
                    <a:ext uri="{FF2B5EF4-FFF2-40B4-BE49-F238E27FC236}">
                      <a16:creationId xmlns:a16="http://schemas.microsoft.com/office/drawing/2014/main" id="{F522BADF-AC1A-472D-8479-C6FF436BC474}"/>
                    </a:ext>
                  </a:extLst>
                </p:cNvPr>
                <p:cNvSpPr/>
                <p:nvPr/>
              </p:nvSpPr>
              <p:spPr>
                <a:xfrm>
                  <a:off x="196560" y="499629"/>
                  <a:ext cx="3333749" cy="3325090"/>
                </a:xfrm>
                <a:prstGeom prst="blockArc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ADB0874-390A-4707-848B-4FA2D84A7E44}"/>
                    </a:ext>
                  </a:extLst>
                </p:cNvPr>
                <p:cNvSpPr/>
                <p:nvPr/>
              </p:nvSpPr>
              <p:spPr>
                <a:xfrm>
                  <a:off x="503959" y="1257299"/>
                  <a:ext cx="2450521" cy="90920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A2E867C-8A49-467D-84E2-F2ECDF5C05BB}"/>
                  </a:ext>
                </a:extLst>
              </p:cNvPr>
              <p:cNvGrpSpPr/>
              <p:nvPr/>
            </p:nvGrpSpPr>
            <p:grpSpPr>
              <a:xfrm>
                <a:off x="3730791" y="818354"/>
                <a:ext cx="3953617" cy="3582502"/>
                <a:chOff x="2576185" y="48489"/>
                <a:chExt cx="5796113" cy="5264478"/>
              </a:xfrm>
            </p:grpSpPr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83B794B3-FB49-4694-A3A9-84597D3D5B1C}"/>
                    </a:ext>
                  </a:extLst>
                </p:cNvPr>
                <p:cNvSpPr/>
                <p:nvPr/>
              </p:nvSpPr>
              <p:spPr>
                <a:xfrm rot="10800000">
                  <a:off x="4153763" y="473649"/>
                  <a:ext cx="510886" cy="18184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Hexagon 108">
                  <a:extLst>
                    <a:ext uri="{FF2B5EF4-FFF2-40B4-BE49-F238E27FC236}">
                      <a16:creationId xmlns:a16="http://schemas.microsoft.com/office/drawing/2014/main" id="{8C9DA6E6-5165-47F3-ABA8-9CDC5602FA3C}"/>
                    </a:ext>
                  </a:extLst>
                </p:cNvPr>
                <p:cNvSpPr/>
                <p:nvPr/>
              </p:nvSpPr>
              <p:spPr>
                <a:xfrm>
                  <a:off x="3994994" y="460310"/>
                  <a:ext cx="2946916" cy="2216020"/>
                </a:xfrm>
                <a:prstGeom prst="hexagon">
                  <a:avLst/>
                </a:prstGeom>
                <a:solidFill>
                  <a:schemeClr val="bg2">
                    <a:lumMod val="75000"/>
                  </a:schemeClr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C941E82C-742B-421C-A892-1095AC1B772B}"/>
                    </a:ext>
                  </a:extLst>
                </p:cNvPr>
                <p:cNvSpPr/>
                <p:nvPr/>
              </p:nvSpPr>
              <p:spPr>
                <a:xfrm rot="13920000" flipV="1">
                  <a:off x="6134874" y="3795064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B8131E60-5EF0-4F6E-9BE8-B82985E1261B}"/>
                    </a:ext>
                  </a:extLst>
                </p:cNvPr>
                <p:cNvSpPr/>
                <p:nvPr/>
              </p:nvSpPr>
              <p:spPr>
                <a:xfrm rot="7680000" flipV="1">
                  <a:off x="2013147" y="3881655"/>
                  <a:ext cx="2738216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5D41D71D-2B60-43C6-B5A9-13E1B6B1628F}"/>
                    </a:ext>
                  </a:extLst>
                </p:cNvPr>
                <p:cNvSpPr/>
                <p:nvPr/>
              </p:nvSpPr>
              <p:spPr>
                <a:xfrm rot="5400000" flipV="1">
                  <a:off x="4619237" y="4242442"/>
                  <a:ext cx="1621193" cy="141726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F06ED18D-E564-4D8F-AE20-D20AA613B47B}"/>
                    </a:ext>
                  </a:extLst>
                </p:cNvPr>
                <p:cNvSpPr/>
                <p:nvPr/>
              </p:nvSpPr>
              <p:spPr>
                <a:xfrm rot="2100000" flipV="1">
                  <a:off x="6507263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41F30B29-C855-4D89-B459-FB8E5E730CC3}"/>
                    </a:ext>
                  </a:extLst>
                </p:cNvPr>
                <p:cNvSpPr/>
                <p:nvPr/>
              </p:nvSpPr>
              <p:spPr>
                <a:xfrm rot="8700000" flipV="1">
                  <a:off x="2627284" y="3194157"/>
                  <a:ext cx="1811694" cy="124408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Rectangle: Top Corners Snipped 114">
                  <a:extLst>
                    <a:ext uri="{FF2B5EF4-FFF2-40B4-BE49-F238E27FC236}">
                      <a16:creationId xmlns:a16="http://schemas.microsoft.com/office/drawing/2014/main" id="{57F5AEB2-CDBC-4C2A-9A06-53012FEF0D97}"/>
                    </a:ext>
                  </a:extLst>
                </p:cNvPr>
                <p:cNvSpPr/>
                <p:nvPr/>
              </p:nvSpPr>
              <p:spPr>
                <a:xfrm>
                  <a:off x="4021494" y="2676332"/>
                  <a:ext cx="2892487" cy="808652"/>
                </a:xfrm>
                <a:prstGeom prst="snip2Same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C3A991D7-F6CE-4A89-B8FE-5353ED711894}"/>
                    </a:ext>
                  </a:extLst>
                </p:cNvPr>
                <p:cNvSpPr/>
                <p:nvPr/>
              </p:nvSpPr>
              <p:spPr>
                <a:xfrm>
                  <a:off x="5165465" y="2677302"/>
                  <a:ext cx="155513" cy="211493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06E21CFC-2465-4714-9B8B-7E208A5C2941}"/>
                    </a:ext>
                  </a:extLst>
                </p:cNvPr>
                <p:cNvSpPr/>
                <p:nvPr/>
              </p:nvSpPr>
              <p:spPr>
                <a:xfrm>
                  <a:off x="5538689" y="2669526"/>
                  <a:ext cx="163288" cy="212271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DC874396-69C1-4423-8234-DBE315AE46FE}"/>
                    </a:ext>
                  </a:extLst>
                </p:cNvPr>
                <p:cNvSpPr/>
                <p:nvPr/>
              </p:nvSpPr>
              <p:spPr>
                <a:xfrm>
                  <a:off x="5246137" y="4421933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41E457B7-5D73-4F00-9E76-5D1026056DD9}"/>
                    </a:ext>
                  </a:extLst>
                </p:cNvPr>
                <p:cNvSpPr/>
                <p:nvPr/>
              </p:nvSpPr>
              <p:spPr>
                <a:xfrm>
                  <a:off x="5246137" y="3084545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C5E1EFA1-2A45-46B7-B9CD-192F5158A1A4}"/>
                    </a:ext>
                  </a:extLst>
                </p:cNvPr>
                <p:cNvSpPr/>
                <p:nvPr/>
              </p:nvSpPr>
              <p:spPr>
                <a:xfrm>
                  <a:off x="5246136" y="3737687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7B988118-4241-4F15-9B34-9F2B95901840}"/>
                    </a:ext>
                  </a:extLst>
                </p:cNvPr>
                <p:cNvSpPr/>
                <p:nvPr/>
              </p:nvSpPr>
              <p:spPr>
                <a:xfrm>
                  <a:off x="5285015" y="3426668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500E37AE-1653-48A3-B855-B2E71D0F71AE}"/>
                    </a:ext>
                  </a:extLst>
                </p:cNvPr>
                <p:cNvSpPr/>
                <p:nvPr/>
              </p:nvSpPr>
              <p:spPr>
                <a:xfrm>
                  <a:off x="5246136" y="2742422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FA5AE100-EEB0-4BA2-9FAE-C2C0F9FB9EE4}"/>
                    </a:ext>
                  </a:extLst>
                </p:cNvPr>
                <p:cNvSpPr/>
                <p:nvPr/>
              </p:nvSpPr>
              <p:spPr>
                <a:xfrm>
                  <a:off x="5253912" y="4079811"/>
                  <a:ext cx="365450" cy="147735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007FFE8F-56FD-450C-8597-9BF4B6F7FF46}"/>
                    </a:ext>
                  </a:extLst>
                </p:cNvPr>
                <p:cNvSpPr/>
                <p:nvPr/>
              </p:nvSpPr>
              <p:spPr>
                <a:xfrm rot="6300000" flipV="1">
                  <a:off x="1957678" y="4341692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A95EBA84-2AB0-4335-9092-C6E33C02CD58}"/>
                    </a:ext>
                  </a:extLst>
                </p:cNvPr>
                <p:cNvSpPr/>
                <p:nvPr/>
              </p:nvSpPr>
              <p:spPr>
                <a:xfrm rot="4500000" flipV="1">
                  <a:off x="7620724" y="4341691"/>
                  <a:ext cx="1370081" cy="133067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Flowchart: Connector 125">
                  <a:extLst>
                    <a:ext uri="{FF2B5EF4-FFF2-40B4-BE49-F238E27FC236}">
                      <a16:creationId xmlns:a16="http://schemas.microsoft.com/office/drawing/2014/main" id="{5DC61868-928E-4B39-AFE2-156F58DD9CFD}"/>
                    </a:ext>
                  </a:extLst>
                </p:cNvPr>
                <p:cNvSpPr/>
                <p:nvPr/>
              </p:nvSpPr>
              <p:spPr>
                <a:xfrm>
                  <a:off x="4862944" y="957695"/>
                  <a:ext cx="1212272" cy="1220931"/>
                </a:xfrm>
                <a:prstGeom prst="flowChartConnector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51D2F57F-E776-4280-A8DF-9D4752E9B463}"/>
                    </a:ext>
                  </a:extLst>
                </p:cNvPr>
                <p:cNvSpPr/>
                <p:nvPr/>
              </p:nvSpPr>
              <p:spPr>
                <a:xfrm rot="10800000" flipV="1">
                  <a:off x="2774489" y="3731020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7E372A77-47A0-4410-8154-6B8D189416FD}"/>
                    </a:ext>
                  </a:extLst>
                </p:cNvPr>
                <p:cNvSpPr/>
                <p:nvPr/>
              </p:nvSpPr>
              <p:spPr>
                <a:xfrm rot="10800000" flipV="1">
                  <a:off x="7415761" y="3705042"/>
                  <a:ext cx="755285" cy="10709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A3997C81-E653-464C-85AE-906E92D4DDDD}"/>
                    </a:ext>
                  </a:extLst>
                </p:cNvPr>
                <p:cNvSpPr/>
                <p:nvPr/>
              </p:nvSpPr>
              <p:spPr>
                <a:xfrm rot="5400000">
                  <a:off x="5309754" y="278821"/>
                  <a:ext cx="251113" cy="173181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Flowchart: Connector 129">
                  <a:extLst>
                    <a:ext uri="{FF2B5EF4-FFF2-40B4-BE49-F238E27FC236}">
                      <a16:creationId xmlns:a16="http://schemas.microsoft.com/office/drawing/2014/main" id="{B424483D-942E-4B79-BFBE-3B60311AAF62}"/>
                    </a:ext>
                  </a:extLst>
                </p:cNvPr>
                <p:cNvSpPr/>
                <p:nvPr/>
              </p:nvSpPr>
              <p:spPr>
                <a:xfrm>
                  <a:off x="3936422" y="394853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Flowchart: Connector 130">
                  <a:extLst>
                    <a:ext uri="{FF2B5EF4-FFF2-40B4-BE49-F238E27FC236}">
                      <a16:creationId xmlns:a16="http://schemas.microsoft.com/office/drawing/2014/main" id="{A5406882-8CA0-452B-8FE2-278F8CF7F461}"/>
                    </a:ext>
                  </a:extLst>
                </p:cNvPr>
                <p:cNvSpPr/>
                <p:nvPr/>
              </p:nvSpPr>
              <p:spPr>
                <a:xfrm>
                  <a:off x="5235285" y="48489"/>
                  <a:ext cx="372341" cy="346363"/>
                </a:xfrm>
                <a:prstGeom prst="flowChartConnector">
                  <a:avLst/>
                </a:prstGeom>
                <a:solidFill>
                  <a:schemeClr val="bg1"/>
                </a:solidFill>
                <a:ln w="571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403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1" grpId="0" animBg="1"/>
      <p:bldP spid="81" grpId="1" animBg="1"/>
      <p:bldP spid="82" grpId="0" animBg="1"/>
      <p:bldP spid="82" grpId="1" animBg="1"/>
      <p:bldP spid="84" grpId="0" animBg="1"/>
      <p:bldP spid="84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30" y="387276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0B3D91"/>
                </a:solidFill>
                <a:latin typeface="Arial"/>
                <a:cs typeface="Arial"/>
              </a:rPr>
              <a:t>Environmental Challenges</a:t>
            </a:r>
            <a:endParaRPr lang="en-US">
              <a:solidFill>
                <a:srgbClr val="0B3D9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64737-946D-4234-ABBF-AD29729F5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528" y="2355067"/>
            <a:ext cx="9025890" cy="4016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en-US">
                <a:latin typeface="Arial"/>
                <a:cs typeface="Arial"/>
              </a:rPr>
              <a:t> Sand-blasting due to regolith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en-US">
                <a:latin typeface="Arial"/>
                <a:cs typeface="Arial"/>
              </a:rPr>
              <a:t> Coefficient of thermal expansion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en-US">
                <a:latin typeface="Arial"/>
                <a:cs typeface="Arial"/>
              </a:rPr>
              <a:t> Cold Welding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en-US">
                <a:latin typeface="Arial"/>
                <a:cs typeface="Arial"/>
              </a:rPr>
              <a:t> Radiation </a:t>
            </a:r>
          </a:p>
          <a:p>
            <a:pPr marL="0" indent="0">
              <a:lnSpc>
                <a:spcPct val="125000"/>
              </a:lnSpc>
              <a:buNone/>
            </a:pPr>
            <a:endParaRPr lang="en-US"/>
          </a:p>
          <a:p>
            <a:pPr>
              <a:lnSpc>
                <a:spcPct val="125000"/>
              </a:lnSpc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4298C4-5C80-A846-BA14-1050B05941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Dalton LeClair</a:t>
            </a:r>
            <a:endParaRPr lang="en-US"/>
          </a:p>
        </p:txBody>
      </p:sp>
      <p:sp>
        <p:nvSpPr>
          <p:cNvPr id="48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E9955A7E-C2B6-4DF0-9C3E-0B260088CEB5}"/>
              </a:ext>
            </a:extLst>
          </p:cNvPr>
          <p:cNvSpPr/>
          <p:nvPr/>
        </p:nvSpPr>
        <p:spPr>
          <a:xfrm>
            <a:off x="11417808" y="350451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2" name="Rectangle 51">
            <a:hlinkClick r:id="rId5" action="ppaction://hlinksldjump"/>
            <a:extLst>
              <a:ext uri="{FF2B5EF4-FFF2-40B4-BE49-F238E27FC236}">
                <a16:creationId xmlns:a16="http://schemas.microsoft.com/office/drawing/2014/main" id="{AC4B5B51-065B-4D58-9212-537AA7722B29}"/>
              </a:ext>
            </a:extLst>
          </p:cNvPr>
          <p:cNvSpPr/>
          <p:nvPr/>
        </p:nvSpPr>
        <p:spPr>
          <a:xfrm>
            <a:off x="11417808" y="48700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3" name="Graphic 2" descr="Sunset scene">
            <a:extLst>
              <a:ext uri="{FF2B5EF4-FFF2-40B4-BE49-F238E27FC236}">
                <a16:creationId xmlns:a16="http://schemas.microsoft.com/office/drawing/2014/main" id="{E1D6803B-3C0E-4D60-B453-DCF45540F5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215514"/>
            <a:ext cx="1828800" cy="1828800"/>
          </a:xfrm>
          <a:prstGeom prst="rect">
            <a:avLst/>
          </a:prstGeom>
        </p:spPr>
      </p:pic>
      <p:pic>
        <p:nvPicPr>
          <p:cNvPr id="23" name="Content Placeholder 2" descr="Users">
            <a:extLst>
              <a:ext uri="{FF2B5EF4-FFF2-40B4-BE49-F238E27FC236}">
                <a16:creationId xmlns:a16="http://schemas.microsoft.com/office/drawing/2014/main" id="{DC1FE935-E20D-46B5-970C-28E8FBC47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97188" y="714940"/>
            <a:ext cx="640080" cy="640080"/>
          </a:xfrm>
          <a:prstGeom prst="rect">
            <a:avLst/>
          </a:prstGeom>
        </p:spPr>
      </p:pic>
      <p:pic>
        <p:nvPicPr>
          <p:cNvPr id="24" name="Graphic 23" descr="Rocket">
            <a:extLst>
              <a:ext uri="{FF2B5EF4-FFF2-40B4-BE49-F238E27FC236}">
                <a16:creationId xmlns:a16="http://schemas.microsoft.com/office/drawing/2014/main" id="{E2A2308F-D904-48AE-AE67-C0AC2C4C44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97188" y="109204"/>
            <a:ext cx="640080" cy="640080"/>
          </a:xfrm>
          <a:prstGeom prst="rect">
            <a:avLst/>
          </a:prstGeom>
        </p:spPr>
      </p:pic>
      <p:pic>
        <p:nvPicPr>
          <p:cNvPr id="27" name="Graphic 26" descr="Future">
            <a:extLst>
              <a:ext uri="{FF2B5EF4-FFF2-40B4-BE49-F238E27FC236}">
                <a16:creationId xmlns:a16="http://schemas.microsoft.com/office/drawing/2014/main" id="{1DAF53CA-29A7-4CD7-8ECA-857628280D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7188" y="4193843"/>
            <a:ext cx="640080" cy="640080"/>
          </a:xfrm>
          <a:prstGeom prst="rect">
            <a:avLst/>
          </a:prstGeom>
        </p:spPr>
      </p:pic>
      <p:pic>
        <p:nvPicPr>
          <p:cNvPr id="29" name="Graphic 28" descr="Question Mark">
            <a:extLst>
              <a:ext uri="{FF2B5EF4-FFF2-40B4-BE49-F238E27FC236}">
                <a16:creationId xmlns:a16="http://schemas.microsoft.com/office/drawing/2014/main" id="{79ABA230-8BDA-4183-91F9-7127A0E768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7187" y="4881807"/>
            <a:ext cx="640080" cy="640080"/>
          </a:xfrm>
          <a:prstGeom prst="rect">
            <a:avLst/>
          </a:prstGeom>
        </p:spPr>
      </p:pic>
      <p:pic>
        <p:nvPicPr>
          <p:cNvPr id="31" name="Graphic 30" descr="Puzzle">
            <a:extLst>
              <a:ext uri="{FF2B5EF4-FFF2-40B4-BE49-F238E27FC236}">
                <a16:creationId xmlns:a16="http://schemas.microsoft.com/office/drawing/2014/main" id="{F077B9FB-883C-4877-B0ED-12DF5D8DCE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97188" y="1999750"/>
            <a:ext cx="640080" cy="640080"/>
          </a:xfrm>
          <a:prstGeom prst="rect">
            <a:avLst/>
          </a:prstGeom>
        </p:spPr>
      </p:pic>
      <p:pic>
        <p:nvPicPr>
          <p:cNvPr id="33" name="Graphic 32" descr="Lightbulb and gear">
            <a:extLst>
              <a:ext uri="{FF2B5EF4-FFF2-40B4-BE49-F238E27FC236}">
                <a16:creationId xmlns:a16="http://schemas.microsoft.com/office/drawing/2014/main" id="{F1C7CEA6-0418-4472-8B5A-5378A75A94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34967" y="2647688"/>
            <a:ext cx="764521" cy="764521"/>
          </a:xfrm>
          <a:prstGeom prst="rect">
            <a:avLst/>
          </a:prstGeom>
        </p:spPr>
      </p:pic>
      <p:pic>
        <p:nvPicPr>
          <p:cNvPr id="35" name="Graphic 34" descr="Clipboard Checked">
            <a:extLst>
              <a:ext uri="{FF2B5EF4-FFF2-40B4-BE49-F238E27FC236}">
                <a16:creationId xmlns:a16="http://schemas.microsoft.com/office/drawing/2014/main" id="{840B4B26-5652-4C26-9EC6-825A4BCC56A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41125" y="3432425"/>
            <a:ext cx="764521" cy="709268"/>
          </a:xfrm>
          <a:prstGeom prst="rect">
            <a:avLst/>
          </a:prstGeom>
        </p:spPr>
      </p:pic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09A45837-61FC-4535-8724-EEC818684E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97187" y="1322046"/>
            <a:ext cx="640080" cy="640080"/>
          </a:xfrm>
          <a:prstGeom prst="rect">
            <a:avLst/>
          </a:prstGeom>
        </p:spPr>
      </p:pic>
      <p:sp>
        <p:nvSpPr>
          <p:cNvPr id="9" name="Rectangle 8">
            <a:hlinkClick r:id="rId24" action="ppaction://hlinksldjump"/>
            <a:extLst>
              <a:ext uri="{FF2B5EF4-FFF2-40B4-BE49-F238E27FC236}">
                <a16:creationId xmlns:a16="http://schemas.microsoft.com/office/drawing/2014/main" id="{BDE1D9DA-9179-408C-A2E8-124D79A3E3CC}"/>
              </a:ext>
            </a:extLst>
          </p:cNvPr>
          <p:cNvSpPr/>
          <p:nvPr/>
        </p:nvSpPr>
        <p:spPr>
          <a:xfrm>
            <a:off x="11392703" y="10920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0" name="Rectangle 9">
            <a:hlinkClick r:id="rId25" action="ppaction://hlinksldjump"/>
            <a:extLst>
              <a:ext uri="{FF2B5EF4-FFF2-40B4-BE49-F238E27FC236}">
                <a16:creationId xmlns:a16="http://schemas.microsoft.com/office/drawing/2014/main" id="{805B1AA8-BE53-4064-807D-F639DBDC6CEB}"/>
              </a:ext>
            </a:extLst>
          </p:cNvPr>
          <p:cNvSpPr/>
          <p:nvPr/>
        </p:nvSpPr>
        <p:spPr>
          <a:xfrm>
            <a:off x="11419586" y="759115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1" name="Rectangle 10">
            <a:hlinkClick r:id="rId26" action="ppaction://hlinksldjump"/>
            <a:extLst>
              <a:ext uri="{FF2B5EF4-FFF2-40B4-BE49-F238E27FC236}">
                <a16:creationId xmlns:a16="http://schemas.microsoft.com/office/drawing/2014/main" id="{3FB2B052-A275-4C7F-836D-343BB08C59E6}"/>
              </a:ext>
            </a:extLst>
          </p:cNvPr>
          <p:cNvSpPr/>
          <p:nvPr/>
        </p:nvSpPr>
        <p:spPr>
          <a:xfrm>
            <a:off x="11383564" y="205893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Rectangle 11">
            <a:hlinkClick r:id="rId27" action="ppaction://hlinksldjump"/>
            <a:extLst>
              <a:ext uri="{FF2B5EF4-FFF2-40B4-BE49-F238E27FC236}">
                <a16:creationId xmlns:a16="http://schemas.microsoft.com/office/drawing/2014/main" id="{50D29179-08B3-4D46-8273-C950BD0F3E0D}"/>
              </a:ext>
            </a:extLst>
          </p:cNvPr>
          <p:cNvSpPr/>
          <p:nvPr/>
        </p:nvSpPr>
        <p:spPr>
          <a:xfrm>
            <a:off x="11436922" y="4249786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C1C0385D-AFED-49B2-A454-3C5D56728E2E}"/>
              </a:ext>
            </a:extLst>
          </p:cNvPr>
          <p:cNvSpPr/>
          <p:nvPr/>
        </p:nvSpPr>
        <p:spPr>
          <a:xfrm>
            <a:off x="11463448" y="4929622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Rectangle 14">
            <a:hlinkClick r:id="rId28" action="ppaction://hlinksldjump"/>
            <a:extLst>
              <a:ext uri="{FF2B5EF4-FFF2-40B4-BE49-F238E27FC236}">
                <a16:creationId xmlns:a16="http://schemas.microsoft.com/office/drawing/2014/main" id="{03EC2096-9E11-415F-B31D-987CFBDD6CB8}"/>
              </a:ext>
            </a:extLst>
          </p:cNvPr>
          <p:cNvSpPr/>
          <p:nvPr/>
        </p:nvSpPr>
        <p:spPr>
          <a:xfrm>
            <a:off x="11413906" y="1320484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Rectangle 16">
            <a:hlinkClick r:id="rId29" action="ppaction://hlinksldjump"/>
            <a:extLst>
              <a:ext uri="{FF2B5EF4-FFF2-40B4-BE49-F238E27FC236}">
                <a16:creationId xmlns:a16="http://schemas.microsoft.com/office/drawing/2014/main" id="{28D9C8C9-6C2B-4620-96A5-7AD4817C2BFC}"/>
              </a:ext>
            </a:extLst>
          </p:cNvPr>
          <p:cNvSpPr/>
          <p:nvPr/>
        </p:nvSpPr>
        <p:spPr>
          <a:xfrm>
            <a:off x="11408886" y="2709908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Rectangle 17">
            <a:hlinkClick r:id="rId30" action="ppaction://hlinksldjump"/>
            <a:extLst>
              <a:ext uri="{FF2B5EF4-FFF2-40B4-BE49-F238E27FC236}">
                <a16:creationId xmlns:a16="http://schemas.microsoft.com/office/drawing/2014/main" id="{AB3F4302-CD9B-41C2-BE22-86E6C1FA7FE8}"/>
              </a:ext>
            </a:extLst>
          </p:cNvPr>
          <p:cNvSpPr/>
          <p:nvPr/>
        </p:nvSpPr>
        <p:spPr>
          <a:xfrm>
            <a:off x="11409576" y="34661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1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800C6F2-6CBB-4FA9-AE46-F6384ACC9494}" vid="{E51F88B6-1262-4139-977A-1320F2C4E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Props1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1803</Words>
  <Application>Microsoft Office PowerPoint</Application>
  <PresentationFormat>Widescreen</PresentationFormat>
  <Paragraphs>466</Paragraphs>
  <Slides>55</Slides>
  <Notes>23</Notes>
  <HiddenSlides>9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Arial</vt:lpstr>
      <vt:lpstr>Office Theme</vt:lpstr>
      <vt:lpstr>   NASA Self-Leveling System</vt:lpstr>
      <vt:lpstr>Team Introductions</vt:lpstr>
      <vt:lpstr>Team Introductions</vt:lpstr>
      <vt:lpstr>Sponsor and Advisor</vt:lpstr>
      <vt:lpstr>Project Background </vt:lpstr>
      <vt:lpstr>Project Scope</vt:lpstr>
      <vt:lpstr>PowerPoint Presentation</vt:lpstr>
      <vt:lpstr>PowerPoint Presentation</vt:lpstr>
      <vt:lpstr>Environmental Challenges</vt:lpstr>
      <vt:lpstr>PowerPoint Presentation</vt:lpstr>
      <vt:lpstr>Concept Generation</vt:lpstr>
      <vt:lpstr>Medium Fidelity</vt:lpstr>
      <vt:lpstr>High Fidelity</vt:lpstr>
      <vt:lpstr>High Fidelity</vt:lpstr>
      <vt:lpstr>High Fidelity</vt:lpstr>
      <vt:lpstr>Concept Selection</vt:lpstr>
      <vt:lpstr>Binary Pairwise Comparison</vt:lpstr>
      <vt:lpstr>Binary Pairwise Comparison</vt:lpstr>
      <vt:lpstr>House of Quality</vt:lpstr>
      <vt:lpstr>House of Quality</vt:lpstr>
      <vt:lpstr>House of Quality</vt:lpstr>
      <vt:lpstr>House of Quality</vt:lpstr>
      <vt:lpstr>PowerPoint Presentation</vt:lpstr>
      <vt:lpstr>PowerPoint Presentation</vt:lpstr>
      <vt:lpstr>Final Three Concepts</vt:lpstr>
      <vt:lpstr>Analytical Hierarchy Process</vt:lpstr>
      <vt:lpstr>Bottle Jack Hydraulic System</vt:lpstr>
      <vt:lpstr>Future Work</vt:lpstr>
      <vt:lpstr>   NASA Self-Leveling System</vt:lpstr>
      <vt:lpstr>Reference</vt:lpstr>
      <vt:lpstr>Future Work</vt:lpstr>
      <vt:lpstr>Backup Slides</vt:lpstr>
      <vt:lpstr>Pugh Matrix</vt:lpstr>
      <vt:lpstr>Pugh Matrix</vt:lpstr>
      <vt:lpstr>Pugh Matrix</vt:lpstr>
      <vt:lpstr>Pugh Matrix</vt:lpstr>
      <vt:lpstr>PowerPoint Presentation</vt:lpstr>
      <vt:lpstr>Customer Needs</vt:lpstr>
      <vt:lpstr>Customer Needs</vt:lpstr>
      <vt:lpstr>Customer Needs</vt:lpstr>
      <vt:lpstr>Market </vt:lpstr>
      <vt:lpstr>Functional Decomp Backup</vt:lpstr>
      <vt:lpstr>PowerPoint Presentation</vt:lpstr>
      <vt:lpstr>PowerPoint Presentation</vt:lpstr>
      <vt:lpstr>PowerPoint Presentation</vt:lpstr>
      <vt:lpstr>PowerPoint Presentation</vt:lpstr>
      <vt:lpstr>Major Takeaways</vt:lpstr>
      <vt:lpstr>PowerPoint Presentation</vt:lpstr>
      <vt:lpstr>Team Introductions</vt:lpstr>
      <vt:lpstr>Team Introductions</vt:lpstr>
      <vt:lpstr>Team Introductions</vt:lpstr>
      <vt:lpstr>Team Introductions</vt:lpstr>
      <vt:lpstr>Standard Shapes</vt:lpstr>
      <vt:lpstr>Approved Logos</vt:lpstr>
      <vt:lpstr>Color Palette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Self-Leveling System</dc:title>
  <dc:creator>Jake Seaman</dc:creator>
  <cp:lastModifiedBy>Jake Seaman</cp:lastModifiedBy>
  <cp:revision>2</cp:revision>
  <cp:lastPrinted>1601-01-01T00:00:00Z</cp:lastPrinted>
  <dcterms:created xsi:type="dcterms:W3CDTF">2020-11-11T20:48:09Z</dcterms:created>
  <dcterms:modified xsi:type="dcterms:W3CDTF">2020-11-19T17:44:07Z</dcterms:modified>
</cp:coreProperties>
</file>